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0"/>
  </p:notesMasterIdLst>
  <p:sldIdLst>
    <p:sldId id="256" r:id="rId2"/>
    <p:sldId id="263" r:id="rId3"/>
    <p:sldId id="272" r:id="rId4"/>
    <p:sldId id="267" r:id="rId5"/>
    <p:sldId id="264" r:id="rId6"/>
    <p:sldId id="258" r:id="rId7"/>
    <p:sldId id="275" r:id="rId8"/>
    <p:sldId id="276" r:id="rId9"/>
  </p:sldIdLst>
  <p:sldSz cx="9144000" cy="5143500" type="screen16x9"/>
  <p:notesSz cx="6858000" cy="9144000"/>
  <p:embeddedFontLst>
    <p:embeddedFont>
      <p:font typeface="Assistant ExtraLight" pitchFamily="2" charset="-79"/>
      <p:regular r:id="rId11"/>
      <p:bold r:id="rId12"/>
    </p:embeddedFont>
    <p:embeddedFont>
      <p:font typeface="Nunito Sans" panose="020B0604020202020204" charset="0"/>
      <p:regular r:id="rId13"/>
      <p:bold r:id="rId14"/>
      <p:italic r:id="rId15"/>
      <p:boldItalic r:id="rId16"/>
    </p:embeddedFont>
    <p:embeddedFont>
      <p:font typeface="Nunito Sans ExtraBold" panose="020B0604020202020204" charset="0"/>
      <p:bold r:id="rId17"/>
      <p:boldItalic r:id="rId18"/>
    </p:embeddedFont>
    <p:embeddedFont>
      <p:font typeface="Pontano Sans" panose="020B060402020202020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9299"/>
    <a:srgbClr val="00C0BC"/>
    <a:srgbClr val="AD9A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A13FF2-B48B-481D-A886-FBC75948E8EC}" v="7" dt="2021-05-06T04:49:58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6907" autoAdjust="0"/>
  </p:normalViewPr>
  <p:slideViewPr>
    <p:cSldViewPr snapToGrid="0">
      <p:cViewPr varScale="1">
        <p:scale>
          <a:sx n="110" d="100"/>
          <a:sy n="110" d="100"/>
        </p:scale>
        <p:origin x="84" y="1224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ef6e01a56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5ef6e01a56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8d3b44f0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8d3b44f0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8d3b44f0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8d3b44f0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ef6e01a56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ef6e01a56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8c66ba33b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8c66ba33b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/>
          <p:nvPr/>
        </p:nvSpPr>
        <p:spPr>
          <a:xfrm>
            <a:off x="-1152650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-4362575" y="-437650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 flipH="1">
            <a:off x="1889225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889225" y="175343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Nunito Sans ExtraBold"/>
              <a:buNone/>
              <a:defRPr sz="48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15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ctrTitle" idx="2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7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3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38250" y="-19125"/>
            <a:ext cx="3403525" cy="5213625"/>
          </a:xfrm>
          <a:custGeom>
            <a:avLst/>
            <a:gdLst/>
            <a:ahLst/>
            <a:cxnLst/>
            <a:rect l="l" t="t" r="r" b="b"/>
            <a:pathLst>
              <a:path w="136141" h="208545" extrusionOk="0">
                <a:moveTo>
                  <a:pt x="114980" y="0"/>
                </a:moveTo>
                <a:lnTo>
                  <a:pt x="136141" y="208545"/>
                </a:lnTo>
                <a:lnTo>
                  <a:pt x="0" y="208545"/>
                </a:lnTo>
                <a:lnTo>
                  <a:pt x="0" y="2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74" name="Google Shape;74;p10"/>
          <p:cNvSpPr/>
          <p:nvPr/>
        </p:nvSpPr>
        <p:spPr>
          <a:xfrm>
            <a:off x="5729875" y="-6374"/>
            <a:ext cx="3792300" cy="5149875"/>
          </a:xfrm>
          <a:custGeom>
            <a:avLst/>
            <a:gdLst/>
            <a:ahLst/>
            <a:cxnLst/>
            <a:rect l="l" t="t" r="r" b="b"/>
            <a:pathLst>
              <a:path w="151692" h="205995" extrusionOk="0">
                <a:moveTo>
                  <a:pt x="34162" y="510"/>
                </a:moveTo>
                <a:lnTo>
                  <a:pt x="0" y="205995"/>
                </a:lnTo>
                <a:lnTo>
                  <a:pt x="140729" y="205995"/>
                </a:lnTo>
                <a:lnTo>
                  <a:pt x="151692" y="177186"/>
                </a:lnTo>
                <a:lnTo>
                  <a:pt x="14098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75" name="Google Shape;75;p10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ctrTitle" idx="2"/>
          </p:nvPr>
        </p:nvSpPr>
        <p:spPr>
          <a:xfrm flipH="1">
            <a:off x="71997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 flipH="1">
            <a:off x="720000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ctrTitle" idx="3"/>
          </p:nvPr>
        </p:nvSpPr>
        <p:spPr>
          <a:xfrm flipH="1">
            <a:off x="3884850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ubTitle" idx="4"/>
          </p:nvPr>
        </p:nvSpPr>
        <p:spPr>
          <a:xfrm flipH="1">
            <a:off x="3579450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ctrTitle" idx="5"/>
          </p:nvPr>
        </p:nvSpPr>
        <p:spPr>
          <a:xfrm flipH="1">
            <a:off x="7043225" y="2423575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6"/>
          </p:nvPr>
        </p:nvSpPr>
        <p:spPr>
          <a:xfrm flipH="1">
            <a:off x="6432425" y="2954750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15_1_1_2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ctrTitle"/>
          </p:nvPr>
        </p:nvSpPr>
        <p:spPr>
          <a:xfrm>
            <a:off x="6793000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redit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-64300" y="1073700"/>
            <a:ext cx="9251875" cy="4108375"/>
          </a:xfrm>
          <a:custGeom>
            <a:avLst/>
            <a:gdLst/>
            <a:ahLst/>
            <a:cxnLst/>
            <a:rect l="l" t="t" r="r" b="b"/>
            <a:pathLst>
              <a:path w="370075" h="164335" extrusionOk="0">
                <a:moveTo>
                  <a:pt x="2058" y="32147"/>
                </a:moveTo>
                <a:lnTo>
                  <a:pt x="186709" y="0"/>
                </a:lnTo>
                <a:lnTo>
                  <a:pt x="370075" y="32147"/>
                </a:lnTo>
                <a:lnTo>
                  <a:pt x="370075" y="164335"/>
                </a:lnTo>
                <a:lnTo>
                  <a:pt x="0" y="16433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95" name="Google Shape;95;p15"/>
          <p:cNvSpPr txBox="1">
            <a:spLocks noGrp="1"/>
          </p:cNvSpPr>
          <p:nvPr>
            <p:ph type="body" idx="1"/>
          </p:nvPr>
        </p:nvSpPr>
        <p:spPr>
          <a:xfrm>
            <a:off x="2780100" y="2134800"/>
            <a:ext cx="3583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958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-6586" y="-192875"/>
            <a:ext cx="9174175" cy="1384272"/>
            <a:chOff x="0" y="-40481"/>
            <a:chExt cx="9144000" cy="1384272"/>
          </a:xfrm>
        </p:grpSpPr>
        <p:sp>
          <p:nvSpPr>
            <p:cNvPr id="99" name="Google Shape;99;p16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6"/>
          <p:cNvSpPr txBox="1">
            <a:spLocks noGrp="1"/>
          </p:cNvSpPr>
          <p:nvPr>
            <p:ph type="body" idx="1"/>
          </p:nvPr>
        </p:nvSpPr>
        <p:spPr>
          <a:xfrm>
            <a:off x="720000" y="11837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1pPr>
            <a:lvl2pPr marL="914400" lvl="1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2pPr>
            <a:lvl3pPr marL="1371600" lvl="2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3pPr>
            <a:lvl4pPr marL="1828800" lvl="3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4pPr>
            <a:lvl5pPr marL="2286000" lvl="4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5pPr>
            <a:lvl6pPr marL="2743200" lvl="5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6pPr>
            <a:lvl7pPr marL="3200400" lvl="6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●"/>
              <a:defRPr sz="900">
                <a:solidFill>
                  <a:srgbClr val="000000"/>
                </a:solidFill>
              </a:defRPr>
            </a:lvl7pPr>
            <a:lvl8pPr marL="3657600" lvl="7" indent="-28575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900"/>
              <a:buChar char="○"/>
              <a:defRPr sz="900">
                <a:solidFill>
                  <a:srgbClr val="000000"/>
                </a:solidFill>
              </a:defRPr>
            </a:lvl8pPr>
            <a:lvl9pPr marL="4114800" lvl="8" indent="-28575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900"/>
              <a:buChar char="■"/>
              <a:defRPr sz="9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54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●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ExtraLight"/>
              <a:buChar char="○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ExtraLight"/>
              <a:buChar char="■"/>
              <a:defRPr sz="1200">
                <a:solidFill>
                  <a:schemeClr val="dk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8" r:id="rId5"/>
    <p:sldLayoutId id="2147483659" r:id="rId6"/>
    <p:sldLayoutId id="2147483663" r:id="rId7"/>
    <p:sldLayoutId id="2147483667" r:id="rId8"/>
    <p:sldLayoutId id="214748366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two-male-businessman-talking-workplace_4857490.htm" TargetMode="External"/><Relationship Id="rId13" Type="http://schemas.openxmlformats.org/officeDocument/2006/relationships/hyperlink" Target="https://www.freepik.com/free-photo/group-corporate-people-working-office_3334355.htm" TargetMode="External"/><Relationship Id="rId3" Type="http://schemas.openxmlformats.org/officeDocument/2006/relationships/hyperlink" Target="https://www.flaticon.com/packs/human-resources-11" TargetMode="External"/><Relationship Id="rId7" Type="http://schemas.openxmlformats.org/officeDocument/2006/relationships/hyperlink" Target="https://www.freepik.com/free-photo/elevated-view-businessman-running-downstairs_4680215.htm" TargetMode="External"/><Relationship Id="rId12" Type="http://schemas.openxmlformats.org/officeDocument/2006/relationships/hyperlink" Target="https://www.freepik.com/free-photo/rear-view-man-with-black-backpack-standing-bridge_2657342.htm" TargetMode="External"/><Relationship Id="rId17" Type="http://schemas.openxmlformats.org/officeDocument/2006/relationships/hyperlink" Target="https://www.freepik.com/free-photo/railway-train-tracks-with-platforms_4605220.htm" TargetMode="External"/><Relationship Id="rId2" Type="http://schemas.openxmlformats.org/officeDocument/2006/relationships/notesSlide" Target="../notesSlides/notesSlide8.xml"/><Relationship Id="rId16" Type="http://schemas.openxmlformats.org/officeDocument/2006/relationships/hyperlink" Target="https://www.freepik.com/free-photo/silhouette-person-s-hand-holding-paper-airplane-against-dramatic-sky_3553373.htm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reepik.com/free-photo/breathtaking-view-sunnylvsfjorden-fjord-famous-seven-sisters-waterfall-norway_4522755.htm" TargetMode="External"/><Relationship Id="rId11" Type="http://schemas.openxmlformats.org/officeDocument/2006/relationships/hyperlink" Target="https://www.freepik.com/free-photo/leopard_4477007.htm" TargetMode="External"/><Relationship Id="rId5" Type="http://schemas.openxmlformats.org/officeDocument/2006/relationships/hyperlink" Target="https://www.freepik.com/free-photo/reflection-rocky-mountains-sky-beautiful-lake_4513634.htm" TargetMode="External"/><Relationship Id="rId15" Type="http://schemas.openxmlformats.org/officeDocument/2006/relationships/hyperlink" Target="https://www.freepik.com/free-photo/medium-shot-woman-holding-tablet_5055542.htm" TargetMode="External"/><Relationship Id="rId10" Type="http://schemas.openxmlformats.org/officeDocument/2006/relationships/hyperlink" Target="https://www.freepik.com/free-photo/red-boat-moored-idyllic-lake-near-rocky-mountains_4513636.htm" TargetMode="External"/><Relationship Id="rId4" Type="http://schemas.openxmlformats.org/officeDocument/2006/relationships/hyperlink" Target="https://www.flaticon.com/packs/social-media-24" TargetMode="External"/><Relationship Id="rId9" Type="http://schemas.openxmlformats.org/officeDocument/2006/relationships/hyperlink" Target="https://www.freepik.com/free-photo/person-looking-top-skyscraper_4821880.htm" TargetMode="External"/><Relationship Id="rId14" Type="http://schemas.openxmlformats.org/officeDocument/2006/relationships/hyperlink" Target="https://www.freepik.com/free-photo/elegant-man-talking-phone-low-angle-shot_5055499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6918216" y="2891437"/>
            <a:ext cx="2225783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NEU Data Club presentation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by Marco Tortolani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5145691" y="1257858"/>
            <a:ext cx="3998309" cy="1815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Detecting Anomalies in Offshore Oil Wells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xfrm flipH="1">
            <a:off x="166813" y="231018"/>
            <a:ext cx="2267368" cy="88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Understanding the Data</a:t>
            </a:r>
            <a:endParaRPr dirty="0"/>
          </a:p>
        </p:txBody>
      </p:sp>
      <p:sp>
        <p:nvSpPr>
          <p:cNvPr id="200" name="Google Shape;200;p29"/>
          <p:cNvSpPr txBox="1"/>
          <p:nvPr/>
        </p:nvSpPr>
        <p:spPr>
          <a:xfrm>
            <a:off x="760766" y="4660647"/>
            <a:ext cx="3175863" cy="38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dirty="0">
                <a:solidFill>
                  <a:srgbClr val="323232"/>
                </a:solidFill>
                <a:effectLst/>
                <a:latin typeface="Assistant ExtraLight" panose="020B0604020202020204" charset="-79"/>
                <a:cs typeface="Assistant ExtraLight" panose="020B0604020202020204" charset="-79"/>
              </a:rPr>
              <a:t>Simplified schematic of a typical offshore naturally flowing well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 panose="020B0604020202020204" charset="-79"/>
                <a:ea typeface="Assistant ExtraLight"/>
                <a:cs typeface="Assistant ExtraLight" panose="020B0604020202020204" charset="-79"/>
                <a:sym typeface="Assistant ExtraLight"/>
              </a:rPr>
              <a:t>by The Journal of Petroleum Science Engineering</a:t>
            </a:r>
            <a:endParaRPr sz="900" dirty="0">
              <a:latin typeface="Assistant ExtraLight" panose="020B0604020202020204" charset="-79"/>
              <a:ea typeface="Assistant ExtraLight"/>
              <a:cs typeface="Assistant ExtraLight" panose="020B0604020202020204" charset="-79"/>
              <a:sym typeface="Assistant ExtraLight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-432811" y="-487544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9"/>
          <p:cNvSpPr/>
          <p:nvPr/>
        </p:nvSpPr>
        <p:spPr>
          <a:xfrm>
            <a:off x="5764306" y="3713082"/>
            <a:ext cx="992476" cy="876021"/>
          </a:xfrm>
          <a:custGeom>
            <a:avLst/>
            <a:gdLst/>
            <a:ahLst/>
            <a:cxnLst/>
            <a:rect l="l" t="t" r="r" b="b"/>
            <a:pathLst>
              <a:path w="130779" h="113268" extrusionOk="0">
                <a:moveTo>
                  <a:pt x="97822" y="469"/>
                </a:moveTo>
                <a:lnTo>
                  <a:pt x="130241" y="56641"/>
                </a:lnTo>
                <a:lnTo>
                  <a:pt x="97822" y="112813"/>
                </a:lnTo>
                <a:lnTo>
                  <a:pt x="32957" y="112813"/>
                </a:lnTo>
                <a:lnTo>
                  <a:pt x="524" y="56641"/>
                </a:lnTo>
                <a:lnTo>
                  <a:pt x="32957" y="469"/>
                </a:lnTo>
                <a:close/>
                <a:moveTo>
                  <a:pt x="32695" y="1"/>
                </a:moveTo>
                <a:lnTo>
                  <a:pt x="55" y="56517"/>
                </a:lnTo>
                <a:lnTo>
                  <a:pt x="0" y="56641"/>
                </a:lnTo>
                <a:lnTo>
                  <a:pt x="32626" y="113157"/>
                </a:lnTo>
                <a:lnTo>
                  <a:pt x="32695" y="113267"/>
                </a:lnTo>
                <a:lnTo>
                  <a:pt x="98084" y="113267"/>
                </a:lnTo>
                <a:lnTo>
                  <a:pt x="130710" y="56751"/>
                </a:lnTo>
                <a:lnTo>
                  <a:pt x="130778" y="56641"/>
                </a:lnTo>
                <a:lnTo>
                  <a:pt x="98153" y="125"/>
                </a:lnTo>
                <a:lnTo>
                  <a:pt x="9808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9"/>
          <p:cNvSpPr/>
          <p:nvPr/>
        </p:nvSpPr>
        <p:spPr>
          <a:xfrm>
            <a:off x="5764306" y="3709516"/>
            <a:ext cx="869724" cy="883152"/>
          </a:xfrm>
          <a:custGeom>
            <a:avLst/>
            <a:gdLst/>
            <a:ahLst/>
            <a:cxnLst/>
            <a:rect l="l" t="t" r="r" b="b"/>
            <a:pathLst>
              <a:path w="114604" h="114190" extrusionOk="0">
                <a:moveTo>
                  <a:pt x="32956" y="0"/>
                </a:moveTo>
                <a:lnTo>
                  <a:pt x="0" y="57095"/>
                </a:lnTo>
                <a:lnTo>
                  <a:pt x="32763" y="113845"/>
                </a:lnTo>
                <a:lnTo>
                  <a:pt x="32956" y="114190"/>
                </a:lnTo>
                <a:lnTo>
                  <a:pt x="98883" y="114190"/>
                </a:lnTo>
                <a:lnTo>
                  <a:pt x="114603" y="86965"/>
                </a:lnTo>
                <a:lnTo>
                  <a:pt x="113404" y="86276"/>
                </a:lnTo>
                <a:lnTo>
                  <a:pt x="98084" y="112798"/>
                </a:lnTo>
                <a:lnTo>
                  <a:pt x="33755" y="112798"/>
                </a:lnTo>
                <a:lnTo>
                  <a:pt x="1598" y="57095"/>
                </a:lnTo>
                <a:lnTo>
                  <a:pt x="33755" y="1378"/>
                </a:lnTo>
                <a:lnTo>
                  <a:pt x="65926" y="1378"/>
                </a:lnTo>
                <a:lnTo>
                  <a:pt x="65926" y="0"/>
                </a:lnTo>
                <a:close/>
              </a:path>
            </a:pathLst>
          </a:custGeom>
          <a:solidFill>
            <a:srgbClr val="097A80"/>
          </a:solidFill>
          <a:ln w="9525" cap="flat" cmpd="sng">
            <a:solidFill>
              <a:srgbClr val="097A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29"/>
          <p:cNvSpPr/>
          <p:nvPr/>
        </p:nvSpPr>
        <p:spPr>
          <a:xfrm>
            <a:off x="7263313" y="3716647"/>
            <a:ext cx="992582" cy="876021"/>
          </a:xfrm>
          <a:custGeom>
            <a:avLst/>
            <a:gdLst/>
            <a:ahLst/>
            <a:cxnLst/>
            <a:rect l="l" t="t" r="r" b="b"/>
            <a:pathLst>
              <a:path w="130793" h="113268" extrusionOk="0">
                <a:moveTo>
                  <a:pt x="97822" y="469"/>
                </a:moveTo>
                <a:lnTo>
                  <a:pt x="130255" y="56641"/>
                </a:lnTo>
                <a:lnTo>
                  <a:pt x="97822" y="112813"/>
                </a:lnTo>
                <a:lnTo>
                  <a:pt x="32970" y="112813"/>
                </a:lnTo>
                <a:lnTo>
                  <a:pt x="538" y="56641"/>
                </a:lnTo>
                <a:lnTo>
                  <a:pt x="32970" y="469"/>
                </a:lnTo>
                <a:close/>
                <a:moveTo>
                  <a:pt x="32695" y="1"/>
                </a:moveTo>
                <a:lnTo>
                  <a:pt x="69" y="56517"/>
                </a:lnTo>
                <a:lnTo>
                  <a:pt x="0" y="56641"/>
                </a:lnTo>
                <a:lnTo>
                  <a:pt x="32640" y="113157"/>
                </a:lnTo>
                <a:lnTo>
                  <a:pt x="32695" y="113267"/>
                </a:lnTo>
                <a:lnTo>
                  <a:pt x="98098" y="113267"/>
                </a:lnTo>
                <a:lnTo>
                  <a:pt x="130723" y="56751"/>
                </a:lnTo>
                <a:lnTo>
                  <a:pt x="130792" y="56641"/>
                </a:lnTo>
                <a:lnTo>
                  <a:pt x="98166" y="125"/>
                </a:lnTo>
                <a:lnTo>
                  <a:pt x="980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7259279" y="3713081"/>
            <a:ext cx="500325" cy="686344"/>
          </a:xfrm>
          <a:custGeom>
            <a:avLst/>
            <a:gdLst/>
            <a:ahLst/>
            <a:cxnLst/>
            <a:rect l="l" t="t" r="r" b="b"/>
            <a:pathLst>
              <a:path w="65928" h="88743" extrusionOk="0">
                <a:moveTo>
                  <a:pt x="32957" y="0"/>
                </a:moveTo>
                <a:lnTo>
                  <a:pt x="1" y="57095"/>
                </a:lnTo>
                <a:lnTo>
                  <a:pt x="18270" y="88742"/>
                </a:lnTo>
                <a:lnTo>
                  <a:pt x="19469" y="88053"/>
                </a:lnTo>
                <a:lnTo>
                  <a:pt x="1599" y="57095"/>
                </a:lnTo>
                <a:lnTo>
                  <a:pt x="33756" y="1378"/>
                </a:lnTo>
                <a:lnTo>
                  <a:pt x="65927" y="1378"/>
                </a:lnTo>
                <a:lnTo>
                  <a:pt x="65927" y="0"/>
                </a:lnTo>
                <a:close/>
              </a:path>
            </a:pathLst>
          </a:custGeom>
          <a:solidFill>
            <a:srgbClr val="097A80"/>
          </a:solidFill>
          <a:ln w="9525" cap="flat" cmpd="sng">
            <a:solidFill>
              <a:srgbClr val="097A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 txBox="1"/>
          <p:nvPr/>
        </p:nvSpPr>
        <p:spPr>
          <a:xfrm>
            <a:off x="5787110" y="4042039"/>
            <a:ext cx="969671" cy="22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14,091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Hours of Sensor Data</a:t>
            </a:r>
            <a:endParaRPr sz="900" b="1"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7184252" y="4018138"/>
            <a:ext cx="1171077" cy="22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1 sec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</a:t>
            </a:r>
            <a:r>
              <a:rPr lang="en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nterval Between Measurements</a:t>
            </a:r>
            <a:endParaRPr sz="900" b="1"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5787111" y="3800844"/>
            <a:ext cx="920962" cy="24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Nunito Sans ExtraBold"/>
              <a:ea typeface="Nunito Sans ExtraBold"/>
              <a:cs typeface="Nunito Sans ExtraBold"/>
              <a:sym typeface="Nunito Sans ExtraBold"/>
            </a:endParaRPr>
          </a:p>
        </p:txBody>
      </p:sp>
      <p:cxnSp>
        <p:nvCxnSpPr>
          <p:cNvPr id="211" name="Google Shape;211;p29"/>
          <p:cNvCxnSpPr/>
          <p:nvPr/>
        </p:nvCxnSpPr>
        <p:spPr>
          <a:xfrm>
            <a:off x="3838500" y="1667351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29"/>
          <p:cNvSpPr txBox="1">
            <a:spLocks noGrp="1"/>
          </p:cNvSpPr>
          <p:nvPr>
            <p:ph type="subTitle" idx="1"/>
          </p:nvPr>
        </p:nvSpPr>
        <p:spPr>
          <a:xfrm flipH="1">
            <a:off x="729941" y="1444827"/>
            <a:ext cx="2975104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Sponsored by Petrobras, nine petroleum engineers created t</a:t>
            </a:r>
            <a:r>
              <a:rPr lang="en-US" dirty="0"/>
              <a:t>h</a:t>
            </a:r>
            <a:r>
              <a:rPr lang="en" dirty="0"/>
              <a:t>e first realistic and public dataset on anomalies in Offshore Oil wells.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data measures six different temperature and pressure metrics to track eight different undesirable events in three sep</a:t>
            </a:r>
            <a:r>
              <a:rPr lang="en-US" dirty="0"/>
              <a:t>a</a:t>
            </a:r>
            <a:r>
              <a:rPr lang="en" dirty="0"/>
              <a:t>rate wells.</a:t>
            </a:r>
            <a:endParaRPr dirty="0"/>
          </a:p>
        </p:txBody>
      </p:sp>
      <p:sp>
        <p:nvSpPr>
          <p:cNvPr id="227" name="Google Shape;227;p29"/>
          <p:cNvSpPr txBox="1">
            <a:spLocks noGrp="1"/>
          </p:cNvSpPr>
          <p:nvPr>
            <p:ph type="ctrTitle" idx="2"/>
          </p:nvPr>
        </p:nvSpPr>
        <p:spPr>
          <a:xfrm flipH="1">
            <a:off x="4419094" y="991483"/>
            <a:ext cx="12588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Division of Data</a:t>
            </a:r>
            <a:endParaRPr sz="11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97C3DC-E235-4B0D-8A2A-CE9FEC320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793" y="2728174"/>
            <a:ext cx="2417977" cy="19324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Google Shape;227;p29">
            <a:extLst>
              <a:ext uri="{FF2B5EF4-FFF2-40B4-BE49-F238E27FC236}">
                <a16:creationId xmlns:a16="http://schemas.microsoft.com/office/drawing/2014/main" id="{52299138-7CC1-47DA-B37B-2C937E8A9303}"/>
              </a:ext>
            </a:extLst>
          </p:cNvPr>
          <p:cNvSpPr txBox="1">
            <a:spLocks/>
          </p:cNvSpPr>
          <p:nvPr/>
        </p:nvSpPr>
        <p:spPr>
          <a:xfrm flipH="1">
            <a:off x="2449717" y="1049551"/>
            <a:ext cx="1258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Sans"/>
              <a:buNone/>
              <a:defRPr sz="13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None/>
              <a:defRPr sz="14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l"/>
            <a:r>
              <a:rPr lang="en-US" sz="1100" dirty="0"/>
              <a:t>The 3W Dataset</a:t>
            </a: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EB2FC183-E4FF-440F-9A42-7D25E5CB3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4729" y="1319637"/>
            <a:ext cx="3829515" cy="2297709"/>
          </a:xfrm>
          <a:prstGeom prst="rect">
            <a:avLst/>
          </a:prstGeom>
        </p:spPr>
      </p:pic>
      <p:sp>
        <p:nvSpPr>
          <p:cNvPr id="24" name="Google Shape;202;p29">
            <a:extLst>
              <a:ext uri="{FF2B5EF4-FFF2-40B4-BE49-F238E27FC236}">
                <a16:creationId xmlns:a16="http://schemas.microsoft.com/office/drawing/2014/main" id="{1076607F-C1DE-47C8-AA75-F128DCBF18F9}"/>
              </a:ext>
            </a:extLst>
          </p:cNvPr>
          <p:cNvSpPr/>
          <p:nvPr/>
        </p:nvSpPr>
        <p:spPr>
          <a:xfrm>
            <a:off x="4396118" y="3687528"/>
            <a:ext cx="992476" cy="876021"/>
          </a:xfrm>
          <a:custGeom>
            <a:avLst/>
            <a:gdLst/>
            <a:ahLst/>
            <a:cxnLst/>
            <a:rect l="l" t="t" r="r" b="b"/>
            <a:pathLst>
              <a:path w="130779" h="113268" extrusionOk="0">
                <a:moveTo>
                  <a:pt x="97822" y="469"/>
                </a:moveTo>
                <a:lnTo>
                  <a:pt x="130241" y="56641"/>
                </a:lnTo>
                <a:lnTo>
                  <a:pt x="97822" y="112813"/>
                </a:lnTo>
                <a:lnTo>
                  <a:pt x="32957" y="112813"/>
                </a:lnTo>
                <a:lnTo>
                  <a:pt x="524" y="56641"/>
                </a:lnTo>
                <a:lnTo>
                  <a:pt x="32957" y="469"/>
                </a:lnTo>
                <a:close/>
                <a:moveTo>
                  <a:pt x="32695" y="1"/>
                </a:moveTo>
                <a:lnTo>
                  <a:pt x="55" y="56517"/>
                </a:lnTo>
                <a:lnTo>
                  <a:pt x="0" y="56641"/>
                </a:lnTo>
                <a:lnTo>
                  <a:pt x="32626" y="113157"/>
                </a:lnTo>
                <a:lnTo>
                  <a:pt x="32695" y="113267"/>
                </a:lnTo>
                <a:lnTo>
                  <a:pt x="98084" y="113267"/>
                </a:lnTo>
                <a:lnTo>
                  <a:pt x="130710" y="56751"/>
                </a:lnTo>
                <a:lnTo>
                  <a:pt x="130778" y="56641"/>
                </a:lnTo>
                <a:lnTo>
                  <a:pt x="98153" y="125"/>
                </a:lnTo>
                <a:lnTo>
                  <a:pt x="9808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03;p29">
            <a:extLst>
              <a:ext uri="{FF2B5EF4-FFF2-40B4-BE49-F238E27FC236}">
                <a16:creationId xmlns:a16="http://schemas.microsoft.com/office/drawing/2014/main" id="{2FC6CE27-E05C-40C9-AEB5-FBC37E8ABAC6}"/>
              </a:ext>
            </a:extLst>
          </p:cNvPr>
          <p:cNvSpPr/>
          <p:nvPr/>
        </p:nvSpPr>
        <p:spPr>
          <a:xfrm>
            <a:off x="4396118" y="3683962"/>
            <a:ext cx="869724" cy="883152"/>
          </a:xfrm>
          <a:custGeom>
            <a:avLst/>
            <a:gdLst/>
            <a:ahLst/>
            <a:cxnLst/>
            <a:rect l="l" t="t" r="r" b="b"/>
            <a:pathLst>
              <a:path w="114604" h="114190" extrusionOk="0">
                <a:moveTo>
                  <a:pt x="32956" y="0"/>
                </a:moveTo>
                <a:lnTo>
                  <a:pt x="0" y="57095"/>
                </a:lnTo>
                <a:lnTo>
                  <a:pt x="32763" y="113845"/>
                </a:lnTo>
                <a:lnTo>
                  <a:pt x="32956" y="114190"/>
                </a:lnTo>
                <a:lnTo>
                  <a:pt x="98883" y="114190"/>
                </a:lnTo>
                <a:lnTo>
                  <a:pt x="114603" y="86965"/>
                </a:lnTo>
                <a:lnTo>
                  <a:pt x="113404" y="86276"/>
                </a:lnTo>
                <a:lnTo>
                  <a:pt x="98084" y="112798"/>
                </a:lnTo>
                <a:lnTo>
                  <a:pt x="33755" y="112798"/>
                </a:lnTo>
                <a:lnTo>
                  <a:pt x="1598" y="57095"/>
                </a:lnTo>
                <a:lnTo>
                  <a:pt x="33755" y="1378"/>
                </a:lnTo>
                <a:lnTo>
                  <a:pt x="65926" y="1378"/>
                </a:lnTo>
                <a:lnTo>
                  <a:pt x="65926" y="0"/>
                </a:lnTo>
                <a:close/>
              </a:path>
            </a:pathLst>
          </a:custGeom>
          <a:solidFill>
            <a:srgbClr val="097A80"/>
          </a:solidFill>
          <a:ln w="9525" cap="flat" cmpd="sng">
            <a:solidFill>
              <a:srgbClr val="097A8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207;p29">
            <a:extLst>
              <a:ext uri="{FF2B5EF4-FFF2-40B4-BE49-F238E27FC236}">
                <a16:creationId xmlns:a16="http://schemas.microsoft.com/office/drawing/2014/main" id="{B316359B-CB14-4BD1-9A27-76BED0B32701}"/>
              </a:ext>
            </a:extLst>
          </p:cNvPr>
          <p:cNvSpPr txBox="1"/>
          <p:nvPr/>
        </p:nvSpPr>
        <p:spPr>
          <a:xfrm>
            <a:off x="4418922" y="4016485"/>
            <a:ext cx="969671" cy="22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1,984 d_6 </a:t>
            </a:r>
            <a:r>
              <a:rPr lang="en-US" sz="900" b="1" dirty="0" err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TimeSeries</a:t>
            </a:r>
            <a:r>
              <a:rPr lang="en-US" sz="900" b="1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CSV files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0848B453-C658-4C94-B165-168FBEA422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01" b="19474"/>
          <a:stretch/>
        </p:blipFill>
        <p:spPr bwMode="auto">
          <a:xfrm>
            <a:off x="6213262" y="1932757"/>
            <a:ext cx="2110237" cy="2715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64529CD-B2BF-4DF0-B7C6-8BB6E5C8576F}"/>
              </a:ext>
            </a:extLst>
          </p:cNvPr>
          <p:cNvGrpSpPr/>
          <p:nvPr/>
        </p:nvGrpSpPr>
        <p:grpSpPr>
          <a:xfrm>
            <a:off x="6318429" y="910600"/>
            <a:ext cx="1658941" cy="942536"/>
            <a:chOff x="5642611" y="973572"/>
            <a:chExt cx="2818058" cy="1601095"/>
          </a:xfrm>
        </p:grpSpPr>
        <p:sp>
          <p:nvSpPr>
            <p:cNvPr id="47" name="Google Shape;397;p38">
              <a:extLst>
                <a:ext uri="{FF2B5EF4-FFF2-40B4-BE49-F238E27FC236}">
                  <a16:creationId xmlns:a16="http://schemas.microsoft.com/office/drawing/2014/main" id="{C3CA54AF-7E5C-48A6-A0A2-C72955DD11D6}"/>
                </a:ext>
              </a:extLst>
            </p:cNvPr>
            <p:cNvSpPr/>
            <p:nvPr/>
          </p:nvSpPr>
          <p:spPr>
            <a:xfrm>
              <a:off x="5958938" y="20833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397;p38">
              <a:extLst>
                <a:ext uri="{FF2B5EF4-FFF2-40B4-BE49-F238E27FC236}">
                  <a16:creationId xmlns:a16="http://schemas.microsoft.com/office/drawing/2014/main" id="{598D7AE4-51D1-42B3-8838-C06FCEF02965}"/>
                </a:ext>
              </a:extLst>
            </p:cNvPr>
            <p:cNvSpPr/>
            <p:nvPr/>
          </p:nvSpPr>
          <p:spPr>
            <a:xfrm>
              <a:off x="6207459" y="20814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397;p38">
              <a:extLst>
                <a:ext uri="{FF2B5EF4-FFF2-40B4-BE49-F238E27FC236}">
                  <a16:creationId xmlns:a16="http://schemas.microsoft.com/office/drawing/2014/main" id="{70822D61-E4E7-4D7C-A8C8-CBB67683A573}"/>
                </a:ext>
              </a:extLst>
            </p:cNvPr>
            <p:cNvSpPr/>
            <p:nvPr/>
          </p:nvSpPr>
          <p:spPr>
            <a:xfrm>
              <a:off x="5958938" y="186500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397;p38">
              <a:extLst>
                <a:ext uri="{FF2B5EF4-FFF2-40B4-BE49-F238E27FC236}">
                  <a16:creationId xmlns:a16="http://schemas.microsoft.com/office/drawing/2014/main" id="{A382CB01-CBAF-4EA7-B32F-5640AEC1854F}"/>
                </a:ext>
              </a:extLst>
            </p:cNvPr>
            <p:cNvSpPr/>
            <p:nvPr/>
          </p:nvSpPr>
          <p:spPr>
            <a:xfrm>
              <a:off x="6207459" y="186316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397;p38">
              <a:extLst>
                <a:ext uri="{FF2B5EF4-FFF2-40B4-BE49-F238E27FC236}">
                  <a16:creationId xmlns:a16="http://schemas.microsoft.com/office/drawing/2014/main" id="{D1710A83-4E9C-4BE7-BCB4-AFDDBA594812}"/>
                </a:ext>
              </a:extLst>
            </p:cNvPr>
            <p:cNvSpPr/>
            <p:nvPr/>
          </p:nvSpPr>
          <p:spPr>
            <a:xfrm>
              <a:off x="6455303" y="20833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397;p38">
              <a:extLst>
                <a:ext uri="{FF2B5EF4-FFF2-40B4-BE49-F238E27FC236}">
                  <a16:creationId xmlns:a16="http://schemas.microsoft.com/office/drawing/2014/main" id="{E604FF46-CAA9-434C-8B21-1E442A5B35D2}"/>
                </a:ext>
              </a:extLst>
            </p:cNvPr>
            <p:cNvSpPr/>
            <p:nvPr/>
          </p:nvSpPr>
          <p:spPr>
            <a:xfrm>
              <a:off x="6703824" y="20814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397;p38">
              <a:extLst>
                <a:ext uri="{FF2B5EF4-FFF2-40B4-BE49-F238E27FC236}">
                  <a16:creationId xmlns:a16="http://schemas.microsoft.com/office/drawing/2014/main" id="{1CE2577B-854B-48D6-999D-B5CF828F9B67}"/>
                </a:ext>
              </a:extLst>
            </p:cNvPr>
            <p:cNvSpPr/>
            <p:nvPr/>
          </p:nvSpPr>
          <p:spPr>
            <a:xfrm>
              <a:off x="6455303" y="186500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397;p38">
              <a:extLst>
                <a:ext uri="{FF2B5EF4-FFF2-40B4-BE49-F238E27FC236}">
                  <a16:creationId xmlns:a16="http://schemas.microsoft.com/office/drawing/2014/main" id="{F180AFF4-DDA6-4551-88C4-909158CBED06}"/>
                </a:ext>
              </a:extLst>
            </p:cNvPr>
            <p:cNvSpPr/>
            <p:nvPr/>
          </p:nvSpPr>
          <p:spPr>
            <a:xfrm>
              <a:off x="6703824" y="186316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97;p38">
              <a:extLst>
                <a:ext uri="{FF2B5EF4-FFF2-40B4-BE49-F238E27FC236}">
                  <a16:creationId xmlns:a16="http://schemas.microsoft.com/office/drawing/2014/main" id="{37ABB19D-C51E-46E8-B7E4-C631AE6E36E2}"/>
                </a:ext>
              </a:extLst>
            </p:cNvPr>
            <p:cNvSpPr/>
            <p:nvPr/>
          </p:nvSpPr>
          <p:spPr>
            <a:xfrm>
              <a:off x="5958938" y="16386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397;p38">
              <a:extLst>
                <a:ext uri="{FF2B5EF4-FFF2-40B4-BE49-F238E27FC236}">
                  <a16:creationId xmlns:a16="http://schemas.microsoft.com/office/drawing/2014/main" id="{D4909589-F796-4D3B-B147-C414B9162DE2}"/>
                </a:ext>
              </a:extLst>
            </p:cNvPr>
            <p:cNvSpPr/>
            <p:nvPr/>
          </p:nvSpPr>
          <p:spPr>
            <a:xfrm>
              <a:off x="6207459" y="16368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397;p38">
              <a:extLst>
                <a:ext uri="{FF2B5EF4-FFF2-40B4-BE49-F238E27FC236}">
                  <a16:creationId xmlns:a16="http://schemas.microsoft.com/office/drawing/2014/main" id="{2DF13471-44E2-4AD0-8FEA-4C13241EFB35}"/>
                </a:ext>
              </a:extLst>
            </p:cNvPr>
            <p:cNvSpPr/>
            <p:nvPr/>
          </p:nvSpPr>
          <p:spPr>
            <a:xfrm>
              <a:off x="5958938" y="142036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397;p38">
              <a:extLst>
                <a:ext uri="{FF2B5EF4-FFF2-40B4-BE49-F238E27FC236}">
                  <a16:creationId xmlns:a16="http://schemas.microsoft.com/office/drawing/2014/main" id="{3FF4B311-0800-41C0-90B8-4271C08E54B1}"/>
                </a:ext>
              </a:extLst>
            </p:cNvPr>
            <p:cNvSpPr/>
            <p:nvPr/>
          </p:nvSpPr>
          <p:spPr>
            <a:xfrm>
              <a:off x="6207459" y="14185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397;p38">
              <a:extLst>
                <a:ext uri="{FF2B5EF4-FFF2-40B4-BE49-F238E27FC236}">
                  <a16:creationId xmlns:a16="http://schemas.microsoft.com/office/drawing/2014/main" id="{8967CAE6-2EF8-4A7F-8C25-238E3C11783F}"/>
                </a:ext>
              </a:extLst>
            </p:cNvPr>
            <p:cNvSpPr/>
            <p:nvPr/>
          </p:nvSpPr>
          <p:spPr>
            <a:xfrm>
              <a:off x="6455303" y="16386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397;p38">
              <a:extLst>
                <a:ext uri="{FF2B5EF4-FFF2-40B4-BE49-F238E27FC236}">
                  <a16:creationId xmlns:a16="http://schemas.microsoft.com/office/drawing/2014/main" id="{07315A49-76D8-4FDD-B9E2-A9293CEAB273}"/>
                </a:ext>
              </a:extLst>
            </p:cNvPr>
            <p:cNvSpPr/>
            <p:nvPr/>
          </p:nvSpPr>
          <p:spPr>
            <a:xfrm>
              <a:off x="6703824" y="16368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397;p38">
              <a:extLst>
                <a:ext uri="{FF2B5EF4-FFF2-40B4-BE49-F238E27FC236}">
                  <a16:creationId xmlns:a16="http://schemas.microsoft.com/office/drawing/2014/main" id="{C214AA59-63E2-43B6-83FE-B3665AB16FFA}"/>
                </a:ext>
              </a:extLst>
            </p:cNvPr>
            <p:cNvSpPr/>
            <p:nvPr/>
          </p:nvSpPr>
          <p:spPr>
            <a:xfrm>
              <a:off x="6455303" y="142036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397;p38">
              <a:extLst>
                <a:ext uri="{FF2B5EF4-FFF2-40B4-BE49-F238E27FC236}">
                  <a16:creationId xmlns:a16="http://schemas.microsoft.com/office/drawing/2014/main" id="{A07FBF5C-1533-4C3C-AA06-C17E990C9D88}"/>
                </a:ext>
              </a:extLst>
            </p:cNvPr>
            <p:cNvSpPr/>
            <p:nvPr/>
          </p:nvSpPr>
          <p:spPr>
            <a:xfrm>
              <a:off x="6703824" y="14185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397;p38">
              <a:extLst>
                <a:ext uri="{FF2B5EF4-FFF2-40B4-BE49-F238E27FC236}">
                  <a16:creationId xmlns:a16="http://schemas.microsoft.com/office/drawing/2014/main" id="{D52BD22A-2FFC-4190-B5CB-810E653349F6}"/>
                </a:ext>
              </a:extLst>
            </p:cNvPr>
            <p:cNvSpPr/>
            <p:nvPr/>
          </p:nvSpPr>
          <p:spPr>
            <a:xfrm>
              <a:off x="6952345" y="20814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397;p38">
              <a:extLst>
                <a:ext uri="{FF2B5EF4-FFF2-40B4-BE49-F238E27FC236}">
                  <a16:creationId xmlns:a16="http://schemas.microsoft.com/office/drawing/2014/main" id="{740B5D81-A2D5-4697-9F61-0B6B89D090BA}"/>
                </a:ext>
              </a:extLst>
            </p:cNvPr>
            <p:cNvSpPr/>
            <p:nvPr/>
          </p:nvSpPr>
          <p:spPr>
            <a:xfrm>
              <a:off x="7200866" y="207963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397;p38">
              <a:extLst>
                <a:ext uri="{FF2B5EF4-FFF2-40B4-BE49-F238E27FC236}">
                  <a16:creationId xmlns:a16="http://schemas.microsoft.com/office/drawing/2014/main" id="{F6583251-E403-4D33-B0F1-E57D17C6006D}"/>
                </a:ext>
              </a:extLst>
            </p:cNvPr>
            <p:cNvSpPr/>
            <p:nvPr/>
          </p:nvSpPr>
          <p:spPr>
            <a:xfrm>
              <a:off x="6952345" y="186316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397;p38">
              <a:extLst>
                <a:ext uri="{FF2B5EF4-FFF2-40B4-BE49-F238E27FC236}">
                  <a16:creationId xmlns:a16="http://schemas.microsoft.com/office/drawing/2014/main" id="{4E6C165F-7B0C-4B08-964E-A33B4124E631}"/>
                </a:ext>
              </a:extLst>
            </p:cNvPr>
            <p:cNvSpPr/>
            <p:nvPr/>
          </p:nvSpPr>
          <p:spPr>
            <a:xfrm>
              <a:off x="7200866" y="186132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397;p38">
              <a:extLst>
                <a:ext uri="{FF2B5EF4-FFF2-40B4-BE49-F238E27FC236}">
                  <a16:creationId xmlns:a16="http://schemas.microsoft.com/office/drawing/2014/main" id="{7F820616-3B31-4874-A016-DA5B48779A9D}"/>
                </a:ext>
              </a:extLst>
            </p:cNvPr>
            <p:cNvSpPr/>
            <p:nvPr/>
          </p:nvSpPr>
          <p:spPr>
            <a:xfrm>
              <a:off x="7448710" y="20814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397;p38">
              <a:extLst>
                <a:ext uri="{FF2B5EF4-FFF2-40B4-BE49-F238E27FC236}">
                  <a16:creationId xmlns:a16="http://schemas.microsoft.com/office/drawing/2014/main" id="{0763E1E9-DD70-4E27-B07A-4F18CAC5CBAC}"/>
                </a:ext>
              </a:extLst>
            </p:cNvPr>
            <p:cNvSpPr/>
            <p:nvPr/>
          </p:nvSpPr>
          <p:spPr>
            <a:xfrm>
              <a:off x="7697231" y="207963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397;p38">
              <a:extLst>
                <a:ext uri="{FF2B5EF4-FFF2-40B4-BE49-F238E27FC236}">
                  <a16:creationId xmlns:a16="http://schemas.microsoft.com/office/drawing/2014/main" id="{A1CAFDFB-392A-406E-A3B7-CEEC384ADAC2}"/>
                </a:ext>
              </a:extLst>
            </p:cNvPr>
            <p:cNvSpPr/>
            <p:nvPr/>
          </p:nvSpPr>
          <p:spPr>
            <a:xfrm>
              <a:off x="7448710" y="186316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397;p38">
              <a:extLst>
                <a:ext uri="{FF2B5EF4-FFF2-40B4-BE49-F238E27FC236}">
                  <a16:creationId xmlns:a16="http://schemas.microsoft.com/office/drawing/2014/main" id="{8AA8DBE9-0E61-45E1-AA78-00EFAB409553}"/>
                </a:ext>
              </a:extLst>
            </p:cNvPr>
            <p:cNvSpPr/>
            <p:nvPr/>
          </p:nvSpPr>
          <p:spPr>
            <a:xfrm>
              <a:off x="7697231" y="186132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397;p38">
              <a:extLst>
                <a:ext uri="{FF2B5EF4-FFF2-40B4-BE49-F238E27FC236}">
                  <a16:creationId xmlns:a16="http://schemas.microsoft.com/office/drawing/2014/main" id="{4E864CB7-93B2-44D8-A2F7-12B5C5720A68}"/>
                </a:ext>
              </a:extLst>
            </p:cNvPr>
            <p:cNvSpPr/>
            <p:nvPr/>
          </p:nvSpPr>
          <p:spPr>
            <a:xfrm>
              <a:off x="6952345" y="16368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397;p38">
              <a:extLst>
                <a:ext uri="{FF2B5EF4-FFF2-40B4-BE49-F238E27FC236}">
                  <a16:creationId xmlns:a16="http://schemas.microsoft.com/office/drawing/2014/main" id="{62ED6346-0154-42F5-BDB2-D9F4B75DF7DD}"/>
                </a:ext>
              </a:extLst>
            </p:cNvPr>
            <p:cNvSpPr/>
            <p:nvPr/>
          </p:nvSpPr>
          <p:spPr>
            <a:xfrm>
              <a:off x="7200866" y="16350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397;p38">
              <a:extLst>
                <a:ext uri="{FF2B5EF4-FFF2-40B4-BE49-F238E27FC236}">
                  <a16:creationId xmlns:a16="http://schemas.microsoft.com/office/drawing/2014/main" id="{FE43A443-623E-4BDF-A34B-765851DEEEFA}"/>
                </a:ext>
              </a:extLst>
            </p:cNvPr>
            <p:cNvSpPr/>
            <p:nvPr/>
          </p:nvSpPr>
          <p:spPr>
            <a:xfrm>
              <a:off x="6952345" y="14185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397;p38">
              <a:extLst>
                <a:ext uri="{FF2B5EF4-FFF2-40B4-BE49-F238E27FC236}">
                  <a16:creationId xmlns:a16="http://schemas.microsoft.com/office/drawing/2014/main" id="{081B0865-A067-4139-B93D-D6B91F0D8B36}"/>
                </a:ext>
              </a:extLst>
            </p:cNvPr>
            <p:cNvSpPr/>
            <p:nvPr/>
          </p:nvSpPr>
          <p:spPr>
            <a:xfrm>
              <a:off x="7200866" y="141668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397;p38">
              <a:extLst>
                <a:ext uri="{FF2B5EF4-FFF2-40B4-BE49-F238E27FC236}">
                  <a16:creationId xmlns:a16="http://schemas.microsoft.com/office/drawing/2014/main" id="{B1B196E3-FEE2-4D76-903D-2C85278D9E7A}"/>
                </a:ext>
              </a:extLst>
            </p:cNvPr>
            <p:cNvSpPr/>
            <p:nvPr/>
          </p:nvSpPr>
          <p:spPr>
            <a:xfrm>
              <a:off x="7448710" y="16368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397;p38">
              <a:extLst>
                <a:ext uri="{FF2B5EF4-FFF2-40B4-BE49-F238E27FC236}">
                  <a16:creationId xmlns:a16="http://schemas.microsoft.com/office/drawing/2014/main" id="{E56D4A81-A4BC-44E9-ABCD-F5DD8C5181C4}"/>
                </a:ext>
              </a:extLst>
            </p:cNvPr>
            <p:cNvSpPr/>
            <p:nvPr/>
          </p:nvSpPr>
          <p:spPr>
            <a:xfrm>
              <a:off x="7697231" y="16350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397;p38">
              <a:extLst>
                <a:ext uri="{FF2B5EF4-FFF2-40B4-BE49-F238E27FC236}">
                  <a16:creationId xmlns:a16="http://schemas.microsoft.com/office/drawing/2014/main" id="{73FFBDDA-CD91-434D-8C91-3545E36ABA81}"/>
                </a:ext>
              </a:extLst>
            </p:cNvPr>
            <p:cNvSpPr/>
            <p:nvPr/>
          </p:nvSpPr>
          <p:spPr>
            <a:xfrm>
              <a:off x="7448710" y="14185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397;p38">
              <a:extLst>
                <a:ext uri="{FF2B5EF4-FFF2-40B4-BE49-F238E27FC236}">
                  <a16:creationId xmlns:a16="http://schemas.microsoft.com/office/drawing/2014/main" id="{C1DE9539-E51A-49FB-8C42-FF6C5CFA24C5}"/>
                </a:ext>
              </a:extLst>
            </p:cNvPr>
            <p:cNvSpPr/>
            <p:nvPr/>
          </p:nvSpPr>
          <p:spPr>
            <a:xfrm>
              <a:off x="7697231" y="141668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397;p38">
              <a:extLst>
                <a:ext uri="{FF2B5EF4-FFF2-40B4-BE49-F238E27FC236}">
                  <a16:creationId xmlns:a16="http://schemas.microsoft.com/office/drawing/2014/main" id="{95004031-3538-4930-BCAB-946F6D38EF01}"/>
                </a:ext>
              </a:extLst>
            </p:cNvPr>
            <p:cNvSpPr/>
            <p:nvPr/>
          </p:nvSpPr>
          <p:spPr>
            <a:xfrm>
              <a:off x="5965122" y="11992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397;p38">
              <a:extLst>
                <a:ext uri="{FF2B5EF4-FFF2-40B4-BE49-F238E27FC236}">
                  <a16:creationId xmlns:a16="http://schemas.microsoft.com/office/drawing/2014/main" id="{26295588-64DE-44D2-A0CB-B70F29A82DDF}"/>
                </a:ext>
              </a:extLst>
            </p:cNvPr>
            <p:cNvSpPr/>
            <p:nvPr/>
          </p:nvSpPr>
          <p:spPr>
            <a:xfrm>
              <a:off x="6213643" y="11974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397;p38">
              <a:extLst>
                <a:ext uri="{FF2B5EF4-FFF2-40B4-BE49-F238E27FC236}">
                  <a16:creationId xmlns:a16="http://schemas.microsoft.com/office/drawing/2014/main" id="{D25C47B0-5890-46BA-9F48-033308BE7B4C}"/>
                </a:ext>
              </a:extLst>
            </p:cNvPr>
            <p:cNvSpPr/>
            <p:nvPr/>
          </p:nvSpPr>
          <p:spPr>
            <a:xfrm>
              <a:off x="5965122" y="98092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397;p38">
              <a:extLst>
                <a:ext uri="{FF2B5EF4-FFF2-40B4-BE49-F238E27FC236}">
                  <a16:creationId xmlns:a16="http://schemas.microsoft.com/office/drawing/2014/main" id="{34EF1301-26F0-4E6C-8321-026CABC3C3BC}"/>
                </a:ext>
              </a:extLst>
            </p:cNvPr>
            <p:cNvSpPr/>
            <p:nvPr/>
          </p:nvSpPr>
          <p:spPr>
            <a:xfrm>
              <a:off x="6213643" y="97908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397;p38">
              <a:extLst>
                <a:ext uri="{FF2B5EF4-FFF2-40B4-BE49-F238E27FC236}">
                  <a16:creationId xmlns:a16="http://schemas.microsoft.com/office/drawing/2014/main" id="{ED1B623B-AAD9-4E2F-BC3D-31FCDA058F65}"/>
                </a:ext>
              </a:extLst>
            </p:cNvPr>
            <p:cNvSpPr/>
            <p:nvPr/>
          </p:nvSpPr>
          <p:spPr>
            <a:xfrm>
              <a:off x="6461487" y="11992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397;p38">
              <a:extLst>
                <a:ext uri="{FF2B5EF4-FFF2-40B4-BE49-F238E27FC236}">
                  <a16:creationId xmlns:a16="http://schemas.microsoft.com/office/drawing/2014/main" id="{43CE1C0C-288C-4856-9365-DAA8D33F3E3B}"/>
                </a:ext>
              </a:extLst>
            </p:cNvPr>
            <p:cNvSpPr/>
            <p:nvPr/>
          </p:nvSpPr>
          <p:spPr>
            <a:xfrm>
              <a:off x="6710008" y="11974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397;p38">
              <a:extLst>
                <a:ext uri="{FF2B5EF4-FFF2-40B4-BE49-F238E27FC236}">
                  <a16:creationId xmlns:a16="http://schemas.microsoft.com/office/drawing/2014/main" id="{DF94DEB2-1E75-4864-BFC7-BA81B6C66850}"/>
                </a:ext>
              </a:extLst>
            </p:cNvPr>
            <p:cNvSpPr/>
            <p:nvPr/>
          </p:nvSpPr>
          <p:spPr>
            <a:xfrm>
              <a:off x="6461487" y="98092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397;p38">
              <a:extLst>
                <a:ext uri="{FF2B5EF4-FFF2-40B4-BE49-F238E27FC236}">
                  <a16:creationId xmlns:a16="http://schemas.microsoft.com/office/drawing/2014/main" id="{77E218DF-7129-4C7A-B1BB-4D43ADDC2EAD}"/>
                </a:ext>
              </a:extLst>
            </p:cNvPr>
            <p:cNvSpPr/>
            <p:nvPr/>
          </p:nvSpPr>
          <p:spPr>
            <a:xfrm>
              <a:off x="6710008" y="97908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397;p38">
              <a:extLst>
                <a:ext uri="{FF2B5EF4-FFF2-40B4-BE49-F238E27FC236}">
                  <a16:creationId xmlns:a16="http://schemas.microsoft.com/office/drawing/2014/main" id="{5EFFC85D-2926-4FA6-BC64-918624DB4F59}"/>
                </a:ext>
              </a:extLst>
            </p:cNvPr>
            <p:cNvSpPr/>
            <p:nvPr/>
          </p:nvSpPr>
          <p:spPr>
            <a:xfrm>
              <a:off x="6958529" y="11974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397;p38">
              <a:extLst>
                <a:ext uri="{FF2B5EF4-FFF2-40B4-BE49-F238E27FC236}">
                  <a16:creationId xmlns:a16="http://schemas.microsoft.com/office/drawing/2014/main" id="{01D4DEC1-E262-452B-87B4-E30B97D263EE}"/>
                </a:ext>
              </a:extLst>
            </p:cNvPr>
            <p:cNvSpPr/>
            <p:nvPr/>
          </p:nvSpPr>
          <p:spPr>
            <a:xfrm>
              <a:off x="7207050" y="11955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397;p38">
              <a:extLst>
                <a:ext uri="{FF2B5EF4-FFF2-40B4-BE49-F238E27FC236}">
                  <a16:creationId xmlns:a16="http://schemas.microsoft.com/office/drawing/2014/main" id="{76F1E0B2-FB2A-4CC7-8E1F-2392394DE531}"/>
                </a:ext>
              </a:extLst>
            </p:cNvPr>
            <p:cNvSpPr/>
            <p:nvPr/>
          </p:nvSpPr>
          <p:spPr>
            <a:xfrm>
              <a:off x="6958529" y="97908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397;p38">
              <a:extLst>
                <a:ext uri="{FF2B5EF4-FFF2-40B4-BE49-F238E27FC236}">
                  <a16:creationId xmlns:a16="http://schemas.microsoft.com/office/drawing/2014/main" id="{6F79A13B-FDD7-405E-AC9A-ADD6DCDFB9FE}"/>
                </a:ext>
              </a:extLst>
            </p:cNvPr>
            <p:cNvSpPr/>
            <p:nvPr/>
          </p:nvSpPr>
          <p:spPr>
            <a:xfrm>
              <a:off x="7207050" y="97725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397;p38">
              <a:extLst>
                <a:ext uri="{FF2B5EF4-FFF2-40B4-BE49-F238E27FC236}">
                  <a16:creationId xmlns:a16="http://schemas.microsoft.com/office/drawing/2014/main" id="{BA7F9126-74FD-44A2-B5F5-F175EB152E09}"/>
                </a:ext>
              </a:extLst>
            </p:cNvPr>
            <p:cNvSpPr/>
            <p:nvPr/>
          </p:nvSpPr>
          <p:spPr>
            <a:xfrm>
              <a:off x="7454894" y="11974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397;p38">
              <a:extLst>
                <a:ext uri="{FF2B5EF4-FFF2-40B4-BE49-F238E27FC236}">
                  <a16:creationId xmlns:a16="http://schemas.microsoft.com/office/drawing/2014/main" id="{FCFF8916-A354-4ACF-AFBB-5825A2D77495}"/>
                </a:ext>
              </a:extLst>
            </p:cNvPr>
            <p:cNvSpPr/>
            <p:nvPr/>
          </p:nvSpPr>
          <p:spPr>
            <a:xfrm>
              <a:off x="7703415" y="11955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397;p38">
              <a:extLst>
                <a:ext uri="{FF2B5EF4-FFF2-40B4-BE49-F238E27FC236}">
                  <a16:creationId xmlns:a16="http://schemas.microsoft.com/office/drawing/2014/main" id="{B26604C4-2A0F-47EE-814D-E9D57DB8DDA1}"/>
                </a:ext>
              </a:extLst>
            </p:cNvPr>
            <p:cNvSpPr/>
            <p:nvPr/>
          </p:nvSpPr>
          <p:spPr>
            <a:xfrm>
              <a:off x="7454894" y="97908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397;p38">
              <a:extLst>
                <a:ext uri="{FF2B5EF4-FFF2-40B4-BE49-F238E27FC236}">
                  <a16:creationId xmlns:a16="http://schemas.microsoft.com/office/drawing/2014/main" id="{BC8810D7-B03E-45E5-AFF5-47644D072703}"/>
                </a:ext>
              </a:extLst>
            </p:cNvPr>
            <p:cNvSpPr/>
            <p:nvPr/>
          </p:nvSpPr>
          <p:spPr>
            <a:xfrm>
              <a:off x="7703415" y="97725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397;p38">
              <a:extLst>
                <a:ext uri="{FF2B5EF4-FFF2-40B4-BE49-F238E27FC236}">
                  <a16:creationId xmlns:a16="http://schemas.microsoft.com/office/drawing/2014/main" id="{6AA91645-F323-42A1-8336-EEF7077CDCBD}"/>
                </a:ext>
              </a:extLst>
            </p:cNvPr>
            <p:cNvSpPr/>
            <p:nvPr/>
          </p:nvSpPr>
          <p:spPr>
            <a:xfrm>
              <a:off x="7958120" y="207779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397;p38">
              <a:extLst>
                <a:ext uri="{FF2B5EF4-FFF2-40B4-BE49-F238E27FC236}">
                  <a16:creationId xmlns:a16="http://schemas.microsoft.com/office/drawing/2014/main" id="{A9FB87CF-3CA9-411D-990D-04FC5941C52D}"/>
                </a:ext>
              </a:extLst>
            </p:cNvPr>
            <p:cNvSpPr/>
            <p:nvPr/>
          </p:nvSpPr>
          <p:spPr>
            <a:xfrm>
              <a:off x="8206641" y="207595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397;p38">
              <a:extLst>
                <a:ext uri="{FF2B5EF4-FFF2-40B4-BE49-F238E27FC236}">
                  <a16:creationId xmlns:a16="http://schemas.microsoft.com/office/drawing/2014/main" id="{53A139ED-A79B-4FC0-9E89-94497A81053B}"/>
                </a:ext>
              </a:extLst>
            </p:cNvPr>
            <p:cNvSpPr/>
            <p:nvPr/>
          </p:nvSpPr>
          <p:spPr>
            <a:xfrm>
              <a:off x="7958120" y="185948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397;p38">
              <a:extLst>
                <a:ext uri="{FF2B5EF4-FFF2-40B4-BE49-F238E27FC236}">
                  <a16:creationId xmlns:a16="http://schemas.microsoft.com/office/drawing/2014/main" id="{76ECDE90-AAC3-4387-B5F8-6714D1FFBF6F}"/>
                </a:ext>
              </a:extLst>
            </p:cNvPr>
            <p:cNvSpPr/>
            <p:nvPr/>
          </p:nvSpPr>
          <p:spPr>
            <a:xfrm>
              <a:off x="8206641" y="185764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397;p38">
              <a:extLst>
                <a:ext uri="{FF2B5EF4-FFF2-40B4-BE49-F238E27FC236}">
                  <a16:creationId xmlns:a16="http://schemas.microsoft.com/office/drawing/2014/main" id="{7A3612BE-4B84-42D2-8DEC-A1B18DE57BE1}"/>
                </a:ext>
              </a:extLst>
            </p:cNvPr>
            <p:cNvSpPr/>
            <p:nvPr/>
          </p:nvSpPr>
          <p:spPr>
            <a:xfrm>
              <a:off x="7958120" y="163316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397;p38">
              <a:extLst>
                <a:ext uri="{FF2B5EF4-FFF2-40B4-BE49-F238E27FC236}">
                  <a16:creationId xmlns:a16="http://schemas.microsoft.com/office/drawing/2014/main" id="{EBA8BD0D-822F-4587-8E4E-189CE617EA0B}"/>
                </a:ext>
              </a:extLst>
            </p:cNvPr>
            <p:cNvSpPr/>
            <p:nvPr/>
          </p:nvSpPr>
          <p:spPr>
            <a:xfrm>
              <a:off x="8206641" y="163132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397;p38">
              <a:extLst>
                <a:ext uri="{FF2B5EF4-FFF2-40B4-BE49-F238E27FC236}">
                  <a16:creationId xmlns:a16="http://schemas.microsoft.com/office/drawing/2014/main" id="{8352F700-EB38-463D-9478-C8F2FC45900B}"/>
                </a:ext>
              </a:extLst>
            </p:cNvPr>
            <p:cNvSpPr/>
            <p:nvPr/>
          </p:nvSpPr>
          <p:spPr>
            <a:xfrm>
              <a:off x="7958120" y="141484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397;p38">
              <a:extLst>
                <a:ext uri="{FF2B5EF4-FFF2-40B4-BE49-F238E27FC236}">
                  <a16:creationId xmlns:a16="http://schemas.microsoft.com/office/drawing/2014/main" id="{AA5DCE14-7975-43B6-9D29-575DC12354F4}"/>
                </a:ext>
              </a:extLst>
            </p:cNvPr>
            <p:cNvSpPr/>
            <p:nvPr/>
          </p:nvSpPr>
          <p:spPr>
            <a:xfrm>
              <a:off x="8206641" y="141301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397;p38">
              <a:extLst>
                <a:ext uri="{FF2B5EF4-FFF2-40B4-BE49-F238E27FC236}">
                  <a16:creationId xmlns:a16="http://schemas.microsoft.com/office/drawing/2014/main" id="{51A8E9CD-4B1B-40C6-8B4D-C926B0DC535B}"/>
                </a:ext>
              </a:extLst>
            </p:cNvPr>
            <p:cNvSpPr/>
            <p:nvPr/>
          </p:nvSpPr>
          <p:spPr>
            <a:xfrm>
              <a:off x="7964304" y="119372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397;p38">
              <a:extLst>
                <a:ext uri="{FF2B5EF4-FFF2-40B4-BE49-F238E27FC236}">
                  <a16:creationId xmlns:a16="http://schemas.microsoft.com/office/drawing/2014/main" id="{B9DCCA5E-4452-4B90-97D5-CE9C6B2E5352}"/>
                </a:ext>
              </a:extLst>
            </p:cNvPr>
            <p:cNvSpPr/>
            <p:nvPr/>
          </p:nvSpPr>
          <p:spPr>
            <a:xfrm>
              <a:off x="8212825" y="119188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397;p38">
              <a:extLst>
                <a:ext uri="{FF2B5EF4-FFF2-40B4-BE49-F238E27FC236}">
                  <a16:creationId xmlns:a16="http://schemas.microsoft.com/office/drawing/2014/main" id="{32EE1C47-C997-4A1C-A83E-CF86021F4E9E}"/>
                </a:ext>
              </a:extLst>
            </p:cNvPr>
            <p:cNvSpPr/>
            <p:nvPr/>
          </p:nvSpPr>
          <p:spPr>
            <a:xfrm>
              <a:off x="7964304" y="97541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397;p38">
              <a:extLst>
                <a:ext uri="{FF2B5EF4-FFF2-40B4-BE49-F238E27FC236}">
                  <a16:creationId xmlns:a16="http://schemas.microsoft.com/office/drawing/2014/main" id="{5C0F70E8-FA32-4087-96B7-099451BC8AC8}"/>
                </a:ext>
              </a:extLst>
            </p:cNvPr>
            <p:cNvSpPr/>
            <p:nvPr/>
          </p:nvSpPr>
          <p:spPr>
            <a:xfrm>
              <a:off x="8212825" y="97357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397;p38">
              <a:extLst>
                <a:ext uri="{FF2B5EF4-FFF2-40B4-BE49-F238E27FC236}">
                  <a16:creationId xmlns:a16="http://schemas.microsoft.com/office/drawing/2014/main" id="{87482A78-84D4-41A4-B96D-06E5E5A1B089}"/>
                </a:ext>
              </a:extLst>
            </p:cNvPr>
            <p:cNvSpPr/>
            <p:nvPr/>
          </p:nvSpPr>
          <p:spPr>
            <a:xfrm>
              <a:off x="5900958" y="21370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397;p38">
              <a:extLst>
                <a:ext uri="{FF2B5EF4-FFF2-40B4-BE49-F238E27FC236}">
                  <a16:creationId xmlns:a16="http://schemas.microsoft.com/office/drawing/2014/main" id="{F79BB1FF-60BA-4B73-84CF-666FC624164F}"/>
                </a:ext>
              </a:extLst>
            </p:cNvPr>
            <p:cNvSpPr/>
            <p:nvPr/>
          </p:nvSpPr>
          <p:spPr>
            <a:xfrm>
              <a:off x="6149479" y="21352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397;p38">
              <a:extLst>
                <a:ext uri="{FF2B5EF4-FFF2-40B4-BE49-F238E27FC236}">
                  <a16:creationId xmlns:a16="http://schemas.microsoft.com/office/drawing/2014/main" id="{2BBD2E74-D75F-494E-917A-11D04F6A3748}"/>
                </a:ext>
              </a:extLst>
            </p:cNvPr>
            <p:cNvSpPr/>
            <p:nvPr/>
          </p:nvSpPr>
          <p:spPr>
            <a:xfrm>
              <a:off x="5900958" y="191875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397;p38">
              <a:extLst>
                <a:ext uri="{FF2B5EF4-FFF2-40B4-BE49-F238E27FC236}">
                  <a16:creationId xmlns:a16="http://schemas.microsoft.com/office/drawing/2014/main" id="{9E91099E-9954-4AC8-82B8-0817CD06F2E1}"/>
                </a:ext>
              </a:extLst>
            </p:cNvPr>
            <p:cNvSpPr/>
            <p:nvPr/>
          </p:nvSpPr>
          <p:spPr>
            <a:xfrm>
              <a:off x="6149479" y="19169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397;p38">
              <a:extLst>
                <a:ext uri="{FF2B5EF4-FFF2-40B4-BE49-F238E27FC236}">
                  <a16:creationId xmlns:a16="http://schemas.microsoft.com/office/drawing/2014/main" id="{A90946C0-7AF3-41DC-995A-F89E003C45E3}"/>
                </a:ext>
              </a:extLst>
            </p:cNvPr>
            <p:cNvSpPr/>
            <p:nvPr/>
          </p:nvSpPr>
          <p:spPr>
            <a:xfrm>
              <a:off x="6397323" y="21370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397;p38">
              <a:extLst>
                <a:ext uri="{FF2B5EF4-FFF2-40B4-BE49-F238E27FC236}">
                  <a16:creationId xmlns:a16="http://schemas.microsoft.com/office/drawing/2014/main" id="{DEF1FCBB-EC16-4E80-9872-A743FD46E79F}"/>
                </a:ext>
              </a:extLst>
            </p:cNvPr>
            <p:cNvSpPr/>
            <p:nvPr/>
          </p:nvSpPr>
          <p:spPr>
            <a:xfrm>
              <a:off x="6645844" y="21352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397;p38">
              <a:extLst>
                <a:ext uri="{FF2B5EF4-FFF2-40B4-BE49-F238E27FC236}">
                  <a16:creationId xmlns:a16="http://schemas.microsoft.com/office/drawing/2014/main" id="{FD101CBC-8EF7-4858-A22D-CE353BFB13D7}"/>
                </a:ext>
              </a:extLst>
            </p:cNvPr>
            <p:cNvSpPr/>
            <p:nvPr/>
          </p:nvSpPr>
          <p:spPr>
            <a:xfrm>
              <a:off x="6397323" y="191875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397;p38">
              <a:extLst>
                <a:ext uri="{FF2B5EF4-FFF2-40B4-BE49-F238E27FC236}">
                  <a16:creationId xmlns:a16="http://schemas.microsoft.com/office/drawing/2014/main" id="{8F2FCBC9-8F0C-4005-9CEB-B228ECB85D47}"/>
                </a:ext>
              </a:extLst>
            </p:cNvPr>
            <p:cNvSpPr/>
            <p:nvPr/>
          </p:nvSpPr>
          <p:spPr>
            <a:xfrm>
              <a:off x="6645844" y="19169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397;p38">
              <a:extLst>
                <a:ext uri="{FF2B5EF4-FFF2-40B4-BE49-F238E27FC236}">
                  <a16:creationId xmlns:a16="http://schemas.microsoft.com/office/drawing/2014/main" id="{349E341E-35FB-47C6-A3AA-8089C987DF41}"/>
                </a:ext>
              </a:extLst>
            </p:cNvPr>
            <p:cNvSpPr/>
            <p:nvPr/>
          </p:nvSpPr>
          <p:spPr>
            <a:xfrm>
              <a:off x="5900958" y="169243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397;p38">
              <a:extLst>
                <a:ext uri="{FF2B5EF4-FFF2-40B4-BE49-F238E27FC236}">
                  <a16:creationId xmlns:a16="http://schemas.microsoft.com/office/drawing/2014/main" id="{FE22BE5F-8502-45A4-B8EE-B183AD202973}"/>
                </a:ext>
              </a:extLst>
            </p:cNvPr>
            <p:cNvSpPr/>
            <p:nvPr/>
          </p:nvSpPr>
          <p:spPr>
            <a:xfrm>
              <a:off x="6149479" y="169059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397;p38">
              <a:extLst>
                <a:ext uri="{FF2B5EF4-FFF2-40B4-BE49-F238E27FC236}">
                  <a16:creationId xmlns:a16="http://schemas.microsoft.com/office/drawing/2014/main" id="{1EA7B40D-CF82-4FCE-996F-011F36AD5AA2}"/>
                </a:ext>
              </a:extLst>
            </p:cNvPr>
            <p:cNvSpPr/>
            <p:nvPr/>
          </p:nvSpPr>
          <p:spPr>
            <a:xfrm>
              <a:off x="5900958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397;p38">
              <a:extLst>
                <a:ext uri="{FF2B5EF4-FFF2-40B4-BE49-F238E27FC236}">
                  <a16:creationId xmlns:a16="http://schemas.microsoft.com/office/drawing/2014/main" id="{E293BE1A-45D5-4B7D-937C-9F8A7DA6B249}"/>
                </a:ext>
              </a:extLst>
            </p:cNvPr>
            <p:cNvSpPr/>
            <p:nvPr/>
          </p:nvSpPr>
          <p:spPr>
            <a:xfrm>
              <a:off x="6149479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397;p38">
              <a:extLst>
                <a:ext uri="{FF2B5EF4-FFF2-40B4-BE49-F238E27FC236}">
                  <a16:creationId xmlns:a16="http://schemas.microsoft.com/office/drawing/2014/main" id="{D901A378-B001-48EA-9CB8-85C365B44955}"/>
                </a:ext>
              </a:extLst>
            </p:cNvPr>
            <p:cNvSpPr/>
            <p:nvPr/>
          </p:nvSpPr>
          <p:spPr>
            <a:xfrm>
              <a:off x="6397323" y="169243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397;p38">
              <a:extLst>
                <a:ext uri="{FF2B5EF4-FFF2-40B4-BE49-F238E27FC236}">
                  <a16:creationId xmlns:a16="http://schemas.microsoft.com/office/drawing/2014/main" id="{03B560C9-3DA2-4746-83F5-5FC5A826AC88}"/>
                </a:ext>
              </a:extLst>
            </p:cNvPr>
            <p:cNvSpPr/>
            <p:nvPr/>
          </p:nvSpPr>
          <p:spPr>
            <a:xfrm>
              <a:off x="6645844" y="169059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397;p38">
              <a:extLst>
                <a:ext uri="{FF2B5EF4-FFF2-40B4-BE49-F238E27FC236}">
                  <a16:creationId xmlns:a16="http://schemas.microsoft.com/office/drawing/2014/main" id="{3ADBD7E9-6714-4EBF-8C65-B42A3118A994}"/>
                </a:ext>
              </a:extLst>
            </p:cNvPr>
            <p:cNvSpPr/>
            <p:nvPr/>
          </p:nvSpPr>
          <p:spPr>
            <a:xfrm>
              <a:off x="6397323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397;p38">
              <a:extLst>
                <a:ext uri="{FF2B5EF4-FFF2-40B4-BE49-F238E27FC236}">
                  <a16:creationId xmlns:a16="http://schemas.microsoft.com/office/drawing/2014/main" id="{01F64295-010E-4524-B4D5-7AE84C4C43E8}"/>
                </a:ext>
              </a:extLst>
            </p:cNvPr>
            <p:cNvSpPr/>
            <p:nvPr/>
          </p:nvSpPr>
          <p:spPr>
            <a:xfrm>
              <a:off x="6645844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397;p38">
              <a:extLst>
                <a:ext uri="{FF2B5EF4-FFF2-40B4-BE49-F238E27FC236}">
                  <a16:creationId xmlns:a16="http://schemas.microsoft.com/office/drawing/2014/main" id="{B9320622-F9F7-4217-8661-C3F898EA40A8}"/>
                </a:ext>
              </a:extLst>
            </p:cNvPr>
            <p:cNvSpPr/>
            <p:nvPr/>
          </p:nvSpPr>
          <p:spPr>
            <a:xfrm>
              <a:off x="6894365" y="21352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397;p38">
              <a:extLst>
                <a:ext uri="{FF2B5EF4-FFF2-40B4-BE49-F238E27FC236}">
                  <a16:creationId xmlns:a16="http://schemas.microsoft.com/office/drawing/2014/main" id="{ED9A0E8C-9BF6-446E-8BDF-498E3C809CCA}"/>
                </a:ext>
              </a:extLst>
            </p:cNvPr>
            <p:cNvSpPr/>
            <p:nvPr/>
          </p:nvSpPr>
          <p:spPr>
            <a:xfrm>
              <a:off x="7142886" y="213339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397;p38">
              <a:extLst>
                <a:ext uri="{FF2B5EF4-FFF2-40B4-BE49-F238E27FC236}">
                  <a16:creationId xmlns:a16="http://schemas.microsoft.com/office/drawing/2014/main" id="{EB93FB81-43FD-473D-910F-B6F06817F9E7}"/>
                </a:ext>
              </a:extLst>
            </p:cNvPr>
            <p:cNvSpPr/>
            <p:nvPr/>
          </p:nvSpPr>
          <p:spPr>
            <a:xfrm>
              <a:off x="6894365" y="19169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397;p38">
              <a:extLst>
                <a:ext uri="{FF2B5EF4-FFF2-40B4-BE49-F238E27FC236}">
                  <a16:creationId xmlns:a16="http://schemas.microsoft.com/office/drawing/2014/main" id="{E1554A33-C037-4453-B3AF-7650DB9A5113}"/>
                </a:ext>
              </a:extLst>
            </p:cNvPr>
            <p:cNvSpPr/>
            <p:nvPr/>
          </p:nvSpPr>
          <p:spPr>
            <a:xfrm>
              <a:off x="7142886" y="19150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397;p38">
              <a:extLst>
                <a:ext uri="{FF2B5EF4-FFF2-40B4-BE49-F238E27FC236}">
                  <a16:creationId xmlns:a16="http://schemas.microsoft.com/office/drawing/2014/main" id="{0FE6F6D1-26A0-45F0-9CF1-E6A658277395}"/>
                </a:ext>
              </a:extLst>
            </p:cNvPr>
            <p:cNvSpPr/>
            <p:nvPr/>
          </p:nvSpPr>
          <p:spPr>
            <a:xfrm>
              <a:off x="7390730" y="21352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397;p38">
              <a:extLst>
                <a:ext uri="{FF2B5EF4-FFF2-40B4-BE49-F238E27FC236}">
                  <a16:creationId xmlns:a16="http://schemas.microsoft.com/office/drawing/2014/main" id="{9517BD05-5A5A-448C-B0B3-183C3D70595A}"/>
                </a:ext>
              </a:extLst>
            </p:cNvPr>
            <p:cNvSpPr/>
            <p:nvPr/>
          </p:nvSpPr>
          <p:spPr>
            <a:xfrm>
              <a:off x="7639251" y="213339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397;p38">
              <a:extLst>
                <a:ext uri="{FF2B5EF4-FFF2-40B4-BE49-F238E27FC236}">
                  <a16:creationId xmlns:a16="http://schemas.microsoft.com/office/drawing/2014/main" id="{D35A339C-0659-4EA1-8350-8C5C59ADE04E}"/>
                </a:ext>
              </a:extLst>
            </p:cNvPr>
            <p:cNvSpPr/>
            <p:nvPr/>
          </p:nvSpPr>
          <p:spPr>
            <a:xfrm>
              <a:off x="7390730" y="191691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397;p38">
              <a:extLst>
                <a:ext uri="{FF2B5EF4-FFF2-40B4-BE49-F238E27FC236}">
                  <a16:creationId xmlns:a16="http://schemas.microsoft.com/office/drawing/2014/main" id="{4A829FB3-E4EC-4B30-A310-19508E816BF0}"/>
                </a:ext>
              </a:extLst>
            </p:cNvPr>
            <p:cNvSpPr/>
            <p:nvPr/>
          </p:nvSpPr>
          <p:spPr>
            <a:xfrm>
              <a:off x="7639251" y="191507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397;p38">
              <a:extLst>
                <a:ext uri="{FF2B5EF4-FFF2-40B4-BE49-F238E27FC236}">
                  <a16:creationId xmlns:a16="http://schemas.microsoft.com/office/drawing/2014/main" id="{00A77E2F-0AF9-4D36-8B2F-EEC03AAB59BC}"/>
                </a:ext>
              </a:extLst>
            </p:cNvPr>
            <p:cNvSpPr/>
            <p:nvPr/>
          </p:nvSpPr>
          <p:spPr>
            <a:xfrm>
              <a:off x="6894365" y="169059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397;p38">
              <a:extLst>
                <a:ext uri="{FF2B5EF4-FFF2-40B4-BE49-F238E27FC236}">
                  <a16:creationId xmlns:a16="http://schemas.microsoft.com/office/drawing/2014/main" id="{EF3E6E21-28A7-44AB-8EC5-E7A7343409D2}"/>
                </a:ext>
              </a:extLst>
            </p:cNvPr>
            <p:cNvSpPr/>
            <p:nvPr/>
          </p:nvSpPr>
          <p:spPr>
            <a:xfrm>
              <a:off x="7142886" y="168875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397;p38">
              <a:extLst>
                <a:ext uri="{FF2B5EF4-FFF2-40B4-BE49-F238E27FC236}">
                  <a16:creationId xmlns:a16="http://schemas.microsoft.com/office/drawing/2014/main" id="{DF02C45F-57BC-442B-9E25-6EE6C7D6B36D}"/>
                </a:ext>
              </a:extLst>
            </p:cNvPr>
            <p:cNvSpPr/>
            <p:nvPr/>
          </p:nvSpPr>
          <p:spPr>
            <a:xfrm>
              <a:off x="6894365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397;p38">
              <a:extLst>
                <a:ext uri="{FF2B5EF4-FFF2-40B4-BE49-F238E27FC236}">
                  <a16:creationId xmlns:a16="http://schemas.microsoft.com/office/drawing/2014/main" id="{E83C482A-FB2F-4050-ABEB-A91BCC70344C}"/>
                </a:ext>
              </a:extLst>
            </p:cNvPr>
            <p:cNvSpPr/>
            <p:nvPr/>
          </p:nvSpPr>
          <p:spPr>
            <a:xfrm>
              <a:off x="7142886" y="14704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397;p38">
              <a:extLst>
                <a:ext uri="{FF2B5EF4-FFF2-40B4-BE49-F238E27FC236}">
                  <a16:creationId xmlns:a16="http://schemas.microsoft.com/office/drawing/2014/main" id="{37B04019-2868-4D5C-ABF0-998C53102E91}"/>
                </a:ext>
              </a:extLst>
            </p:cNvPr>
            <p:cNvSpPr/>
            <p:nvPr/>
          </p:nvSpPr>
          <p:spPr>
            <a:xfrm>
              <a:off x="7390730" y="169059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397;p38">
              <a:extLst>
                <a:ext uri="{FF2B5EF4-FFF2-40B4-BE49-F238E27FC236}">
                  <a16:creationId xmlns:a16="http://schemas.microsoft.com/office/drawing/2014/main" id="{DD81E919-4B6B-41B6-9995-A8857A983622}"/>
                </a:ext>
              </a:extLst>
            </p:cNvPr>
            <p:cNvSpPr/>
            <p:nvPr/>
          </p:nvSpPr>
          <p:spPr>
            <a:xfrm>
              <a:off x="7639251" y="168875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397;p38">
              <a:extLst>
                <a:ext uri="{FF2B5EF4-FFF2-40B4-BE49-F238E27FC236}">
                  <a16:creationId xmlns:a16="http://schemas.microsoft.com/office/drawing/2014/main" id="{8E0F9F00-2AA4-4764-89E3-E0EF3ADB1D3C}"/>
                </a:ext>
              </a:extLst>
            </p:cNvPr>
            <p:cNvSpPr/>
            <p:nvPr/>
          </p:nvSpPr>
          <p:spPr>
            <a:xfrm>
              <a:off x="7390730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397;p38">
              <a:extLst>
                <a:ext uri="{FF2B5EF4-FFF2-40B4-BE49-F238E27FC236}">
                  <a16:creationId xmlns:a16="http://schemas.microsoft.com/office/drawing/2014/main" id="{A0B4DD39-D740-4DC1-A38D-26B5E73D0CC7}"/>
                </a:ext>
              </a:extLst>
            </p:cNvPr>
            <p:cNvSpPr/>
            <p:nvPr/>
          </p:nvSpPr>
          <p:spPr>
            <a:xfrm>
              <a:off x="7639251" y="14704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397;p38">
              <a:extLst>
                <a:ext uri="{FF2B5EF4-FFF2-40B4-BE49-F238E27FC236}">
                  <a16:creationId xmlns:a16="http://schemas.microsoft.com/office/drawing/2014/main" id="{6FD68BDF-53A2-46E1-8F79-7C30FFD1D550}"/>
                </a:ext>
              </a:extLst>
            </p:cNvPr>
            <p:cNvSpPr/>
            <p:nvPr/>
          </p:nvSpPr>
          <p:spPr>
            <a:xfrm>
              <a:off x="5907142" y="125299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397;p38">
              <a:extLst>
                <a:ext uri="{FF2B5EF4-FFF2-40B4-BE49-F238E27FC236}">
                  <a16:creationId xmlns:a16="http://schemas.microsoft.com/office/drawing/2014/main" id="{9490ACCE-9304-4C18-811F-C045DACBAB0F}"/>
                </a:ext>
              </a:extLst>
            </p:cNvPr>
            <p:cNvSpPr/>
            <p:nvPr/>
          </p:nvSpPr>
          <p:spPr>
            <a:xfrm>
              <a:off x="6155663" y="1251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397;p38">
              <a:extLst>
                <a:ext uri="{FF2B5EF4-FFF2-40B4-BE49-F238E27FC236}">
                  <a16:creationId xmlns:a16="http://schemas.microsoft.com/office/drawing/2014/main" id="{2216AF52-48DA-4A64-AC63-6B9353831CAE}"/>
                </a:ext>
              </a:extLst>
            </p:cNvPr>
            <p:cNvSpPr/>
            <p:nvPr/>
          </p:nvSpPr>
          <p:spPr>
            <a:xfrm>
              <a:off x="5907142" y="10346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397;p38">
              <a:extLst>
                <a:ext uri="{FF2B5EF4-FFF2-40B4-BE49-F238E27FC236}">
                  <a16:creationId xmlns:a16="http://schemas.microsoft.com/office/drawing/2014/main" id="{8A8DF5C2-E2DB-4B28-9441-95CE5BF60B1B}"/>
                </a:ext>
              </a:extLst>
            </p:cNvPr>
            <p:cNvSpPr/>
            <p:nvPr/>
          </p:nvSpPr>
          <p:spPr>
            <a:xfrm>
              <a:off x="6155663" y="1032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397;p38">
              <a:extLst>
                <a:ext uri="{FF2B5EF4-FFF2-40B4-BE49-F238E27FC236}">
                  <a16:creationId xmlns:a16="http://schemas.microsoft.com/office/drawing/2014/main" id="{B4CEFFCD-FF4F-4222-9DA2-F1056CB477D7}"/>
                </a:ext>
              </a:extLst>
            </p:cNvPr>
            <p:cNvSpPr/>
            <p:nvPr/>
          </p:nvSpPr>
          <p:spPr>
            <a:xfrm>
              <a:off x="6403507" y="125299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397;p38">
              <a:extLst>
                <a:ext uri="{FF2B5EF4-FFF2-40B4-BE49-F238E27FC236}">
                  <a16:creationId xmlns:a16="http://schemas.microsoft.com/office/drawing/2014/main" id="{354B5584-ACD1-4F60-AB41-51600979B70A}"/>
                </a:ext>
              </a:extLst>
            </p:cNvPr>
            <p:cNvSpPr/>
            <p:nvPr/>
          </p:nvSpPr>
          <p:spPr>
            <a:xfrm>
              <a:off x="6652028" y="1251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397;p38">
              <a:extLst>
                <a:ext uri="{FF2B5EF4-FFF2-40B4-BE49-F238E27FC236}">
                  <a16:creationId xmlns:a16="http://schemas.microsoft.com/office/drawing/2014/main" id="{871F9010-A05B-4E5B-9D91-983D98041CAA}"/>
                </a:ext>
              </a:extLst>
            </p:cNvPr>
            <p:cNvSpPr/>
            <p:nvPr/>
          </p:nvSpPr>
          <p:spPr>
            <a:xfrm>
              <a:off x="6403507" y="10346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397;p38">
              <a:extLst>
                <a:ext uri="{FF2B5EF4-FFF2-40B4-BE49-F238E27FC236}">
                  <a16:creationId xmlns:a16="http://schemas.microsoft.com/office/drawing/2014/main" id="{F28E06F9-0414-40B0-BA33-635BC26B33CD}"/>
                </a:ext>
              </a:extLst>
            </p:cNvPr>
            <p:cNvSpPr/>
            <p:nvPr/>
          </p:nvSpPr>
          <p:spPr>
            <a:xfrm>
              <a:off x="6652028" y="1032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397;p38">
              <a:extLst>
                <a:ext uri="{FF2B5EF4-FFF2-40B4-BE49-F238E27FC236}">
                  <a16:creationId xmlns:a16="http://schemas.microsoft.com/office/drawing/2014/main" id="{EC4B4D53-3FF6-4780-90A8-85294A4992A0}"/>
                </a:ext>
              </a:extLst>
            </p:cNvPr>
            <p:cNvSpPr/>
            <p:nvPr/>
          </p:nvSpPr>
          <p:spPr>
            <a:xfrm>
              <a:off x="6900549" y="1251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397;p38">
              <a:extLst>
                <a:ext uri="{FF2B5EF4-FFF2-40B4-BE49-F238E27FC236}">
                  <a16:creationId xmlns:a16="http://schemas.microsoft.com/office/drawing/2014/main" id="{57D6F38D-C36E-4CC5-A082-AEA6E5403C89}"/>
                </a:ext>
              </a:extLst>
            </p:cNvPr>
            <p:cNvSpPr/>
            <p:nvPr/>
          </p:nvSpPr>
          <p:spPr>
            <a:xfrm>
              <a:off x="7149070" y="1249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397;p38">
              <a:extLst>
                <a:ext uri="{FF2B5EF4-FFF2-40B4-BE49-F238E27FC236}">
                  <a16:creationId xmlns:a16="http://schemas.microsoft.com/office/drawing/2014/main" id="{EAAA0D13-299D-4FF3-948C-54760815AB5A}"/>
                </a:ext>
              </a:extLst>
            </p:cNvPr>
            <p:cNvSpPr/>
            <p:nvPr/>
          </p:nvSpPr>
          <p:spPr>
            <a:xfrm>
              <a:off x="6900549" y="1032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397;p38">
              <a:extLst>
                <a:ext uri="{FF2B5EF4-FFF2-40B4-BE49-F238E27FC236}">
                  <a16:creationId xmlns:a16="http://schemas.microsoft.com/office/drawing/2014/main" id="{1A30E5ED-3155-4322-B010-C90C723EFCB0}"/>
                </a:ext>
              </a:extLst>
            </p:cNvPr>
            <p:cNvSpPr/>
            <p:nvPr/>
          </p:nvSpPr>
          <p:spPr>
            <a:xfrm>
              <a:off x="7149070" y="1031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397;p38">
              <a:extLst>
                <a:ext uri="{FF2B5EF4-FFF2-40B4-BE49-F238E27FC236}">
                  <a16:creationId xmlns:a16="http://schemas.microsoft.com/office/drawing/2014/main" id="{72D6E74F-1EC1-41B0-8714-2AB94B979AF2}"/>
                </a:ext>
              </a:extLst>
            </p:cNvPr>
            <p:cNvSpPr/>
            <p:nvPr/>
          </p:nvSpPr>
          <p:spPr>
            <a:xfrm>
              <a:off x="7396914" y="1251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397;p38">
              <a:extLst>
                <a:ext uri="{FF2B5EF4-FFF2-40B4-BE49-F238E27FC236}">
                  <a16:creationId xmlns:a16="http://schemas.microsoft.com/office/drawing/2014/main" id="{730652E9-5D34-4E57-A811-46A98306FD31}"/>
                </a:ext>
              </a:extLst>
            </p:cNvPr>
            <p:cNvSpPr/>
            <p:nvPr/>
          </p:nvSpPr>
          <p:spPr>
            <a:xfrm>
              <a:off x="7645435" y="1249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397;p38">
              <a:extLst>
                <a:ext uri="{FF2B5EF4-FFF2-40B4-BE49-F238E27FC236}">
                  <a16:creationId xmlns:a16="http://schemas.microsoft.com/office/drawing/2014/main" id="{E1DB0213-8080-42CA-92C3-B905326F1F1F}"/>
                </a:ext>
              </a:extLst>
            </p:cNvPr>
            <p:cNvSpPr/>
            <p:nvPr/>
          </p:nvSpPr>
          <p:spPr>
            <a:xfrm>
              <a:off x="7396914" y="1032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397;p38">
              <a:extLst>
                <a:ext uri="{FF2B5EF4-FFF2-40B4-BE49-F238E27FC236}">
                  <a16:creationId xmlns:a16="http://schemas.microsoft.com/office/drawing/2014/main" id="{6CF0400F-2FDF-4CF2-AE0C-30201E84BC11}"/>
                </a:ext>
              </a:extLst>
            </p:cNvPr>
            <p:cNvSpPr/>
            <p:nvPr/>
          </p:nvSpPr>
          <p:spPr>
            <a:xfrm>
              <a:off x="7645435" y="1031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397;p38">
              <a:extLst>
                <a:ext uri="{FF2B5EF4-FFF2-40B4-BE49-F238E27FC236}">
                  <a16:creationId xmlns:a16="http://schemas.microsoft.com/office/drawing/2014/main" id="{60FBD8E7-4E8A-44CD-BF06-3B5584F993F3}"/>
                </a:ext>
              </a:extLst>
            </p:cNvPr>
            <p:cNvSpPr/>
            <p:nvPr/>
          </p:nvSpPr>
          <p:spPr>
            <a:xfrm>
              <a:off x="7900140" y="213155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397;p38">
              <a:extLst>
                <a:ext uri="{FF2B5EF4-FFF2-40B4-BE49-F238E27FC236}">
                  <a16:creationId xmlns:a16="http://schemas.microsoft.com/office/drawing/2014/main" id="{FB955690-AD36-4A2F-B4B4-33E95AB52416}"/>
                </a:ext>
              </a:extLst>
            </p:cNvPr>
            <p:cNvSpPr/>
            <p:nvPr/>
          </p:nvSpPr>
          <p:spPr>
            <a:xfrm>
              <a:off x="8148661" y="212971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397;p38">
              <a:extLst>
                <a:ext uri="{FF2B5EF4-FFF2-40B4-BE49-F238E27FC236}">
                  <a16:creationId xmlns:a16="http://schemas.microsoft.com/office/drawing/2014/main" id="{0A3B78AC-3A58-482A-99B2-11B4519263D6}"/>
                </a:ext>
              </a:extLst>
            </p:cNvPr>
            <p:cNvSpPr/>
            <p:nvPr/>
          </p:nvSpPr>
          <p:spPr>
            <a:xfrm>
              <a:off x="7900140" y="191323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397;p38">
              <a:extLst>
                <a:ext uri="{FF2B5EF4-FFF2-40B4-BE49-F238E27FC236}">
                  <a16:creationId xmlns:a16="http://schemas.microsoft.com/office/drawing/2014/main" id="{54135428-D72F-44DB-82EE-92E76AB8772C}"/>
                </a:ext>
              </a:extLst>
            </p:cNvPr>
            <p:cNvSpPr/>
            <p:nvPr/>
          </p:nvSpPr>
          <p:spPr>
            <a:xfrm>
              <a:off x="8148661" y="191139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397;p38">
              <a:extLst>
                <a:ext uri="{FF2B5EF4-FFF2-40B4-BE49-F238E27FC236}">
                  <a16:creationId xmlns:a16="http://schemas.microsoft.com/office/drawing/2014/main" id="{C68700A2-5C09-4C92-B842-048C78119BEB}"/>
                </a:ext>
              </a:extLst>
            </p:cNvPr>
            <p:cNvSpPr/>
            <p:nvPr/>
          </p:nvSpPr>
          <p:spPr>
            <a:xfrm>
              <a:off x="7900140" y="168691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397;p38">
              <a:extLst>
                <a:ext uri="{FF2B5EF4-FFF2-40B4-BE49-F238E27FC236}">
                  <a16:creationId xmlns:a16="http://schemas.microsoft.com/office/drawing/2014/main" id="{3926BF23-B3C3-4A55-81ED-647B04E110C2}"/>
                </a:ext>
              </a:extLst>
            </p:cNvPr>
            <p:cNvSpPr/>
            <p:nvPr/>
          </p:nvSpPr>
          <p:spPr>
            <a:xfrm>
              <a:off x="8148661" y="168507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397;p38">
              <a:extLst>
                <a:ext uri="{FF2B5EF4-FFF2-40B4-BE49-F238E27FC236}">
                  <a16:creationId xmlns:a16="http://schemas.microsoft.com/office/drawing/2014/main" id="{04029408-3A33-4872-B272-4214934779AB}"/>
                </a:ext>
              </a:extLst>
            </p:cNvPr>
            <p:cNvSpPr/>
            <p:nvPr/>
          </p:nvSpPr>
          <p:spPr>
            <a:xfrm>
              <a:off x="7900140" y="14686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397;p38">
              <a:extLst>
                <a:ext uri="{FF2B5EF4-FFF2-40B4-BE49-F238E27FC236}">
                  <a16:creationId xmlns:a16="http://schemas.microsoft.com/office/drawing/2014/main" id="{0A90EBF9-1495-45AA-995A-F78A083D8831}"/>
                </a:ext>
              </a:extLst>
            </p:cNvPr>
            <p:cNvSpPr/>
            <p:nvPr/>
          </p:nvSpPr>
          <p:spPr>
            <a:xfrm>
              <a:off x="8148661" y="146676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397;p38">
              <a:extLst>
                <a:ext uri="{FF2B5EF4-FFF2-40B4-BE49-F238E27FC236}">
                  <a16:creationId xmlns:a16="http://schemas.microsoft.com/office/drawing/2014/main" id="{3D7346FF-D4F4-4B11-ACA2-1619C26C45ED}"/>
                </a:ext>
              </a:extLst>
            </p:cNvPr>
            <p:cNvSpPr/>
            <p:nvPr/>
          </p:nvSpPr>
          <p:spPr>
            <a:xfrm>
              <a:off x="7906324" y="12474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397;p38">
              <a:extLst>
                <a:ext uri="{FF2B5EF4-FFF2-40B4-BE49-F238E27FC236}">
                  <a16:creationId xmlns:a16="http://schemas.microsoft.com/office/drawing/2014/main" id="{C32F24B6-ED4B-48CB-B61E-2257218EA31F}"/>
                </a:ext>
              </a:extLst>
            </p:cNvPr>
            <p:cNvSpPr/>
            <p:nvPr/>
          </p:nvSpPr>
          <p:spPr>
            <a:xfrm>
              <a:off x="8154845" y="124563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397;p38">
              <a:extLst>
                <a:ext uri="{FF2B5EF4-FFF2-40B4-BE49-F238E27FC236}">
                  <a16:creationId xmlns:a16="http://schemas.microsoft.com/office/drawing/2014/main" id="{7044F810-39DF-4695-A343-BDBD466630BA}"/>
                </a:ext>
              </a:extLst>
            </p:cNvPr>
            <p:cNvSpPr/>
            <p:nvPr/>
          </p:nvSpPr>
          <p:spPr>
            <a:xfrm>
              <a:off x="7906324" y="10291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397;p38">
              <a:extLst>
                <a:ext uri="{FF2B5EF4-FFF2-40B4-BE49-F238E27FC236}">
                  <a16:creationId xmlns:a16="http://schemas.microsoft.com/office/drawing/2014/main" id="{0782D3D1-8DED-4E41-82CC-8C372497E337}"/>
                </a:ext>
              </a:extLst>
            </p:cNvPr>
            <p:cNvSpPr/>
            <p:nvPr/>
          </p:nvSpPr>
          <p:spPr>
            <a:xfrm>
              <a:off x="8154845" y="102732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397;p38">
              <a:extLst>
                <a:ext uri="{FF2B5EF4-FFF2-40B4-BE49-F238E27FC236}">
                  <a16:creationId xmlns:a16="http://schemas.microsoft.com/office/drawing/2014/main" id="{A5E0E82E-0C74-48E4-9535-64EFC78D8BE4}"/>
                </a:ext>
              </a:extLst>
            </p:cNvPr>
            <p:cNvSpPr/>
            <p:nvPr/>
          </p:nvSpPr>
          <p:spPr>
            <a:xfrm>
              <a:off x="5835016" y="218695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397;p38">
              <a:extLst>
                <a:ext uri="{FF2B5EF4-FFF2-40B4-BE49-F238E27FC236}">
                  <a16:creationId xmlns:a16="http://schemas.microsoft.com/office/drawing/2014/main" id="{F9DEACD1-5766-468C-9106-056B09D322D8}"/>
                </a:ext>
              </a:extLst>
            </p:cNvPr>
            <p:cNvSpPr/>
            <p:nvPr/>
          </p:nvSpPr>
          <p:spPr>
            <a:xfrm>
              <a:off x="6083537" y="218511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397;p38">
              <a:extLst>
                <a:ext uri="{FF2B5EF4-FFF2-40B4-BE49-F238E27FC236}">
                  <a16:creationId xmlns:a16="http://schemas.microsoft.com/office/drawing/2014/main" id="{9031AE42-66E9-4E59-B618-7CB15F852BD2}"/>
                </a:ext>
              </a:extLst>
            </p:cNvPr>
            <p:cNvSpPr/>
            <p:nvPr/>
          </p:nvSpPr>
          <p:spPr>
            <a:xfrm>
              <a:off x="5835016" y="19686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397;p38">
              <a:extLst>
                <a:ext uri="{FF2B5EF4-FFF2-40B4-BE49-F238E27FC236}">
                  <a16:creationId xmlns:a16="http://schemas.microsoft.com/office/drawing/2014/main" id="{A6939F61-4D1A-4713-B83E-37C1FAA952EE}"/>
                </a:ext>
              </a:extLst>
            </p:cNvPr>
            <p:cNvSpPr/>
            <p:nvPr/>
          </p:nvSpPr>
          <p:spPr>
            <a:xfrm>
              <a:off x="6083537" y="19668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397;p38">
              <a:extLst>
                <a:ext uri="{FF2B5EF4-FFF2-40B4-BE49-F238E27FC236}">
                  <a16:creationId xmlns:a16="http://schemas.microsoft.com/office/drawing/2014/main" id="{09B899B9-818D-4592-88C9-AEDB02CD4718}"/>
                </a:ext>
              </a:extLst>
            </p:cNvPr>
            <p:cNvSpPr/>
            <p:nvPr/>
          </p:nvSpPr>
          <p:spPr>
            <a:xfrm>
              <a:off x="6331381" y="218695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397;p38">
              <a:extLst>
                <a:ext uri="{FF2B5EF4-FFF2-40B4-BE49-F238E27FC236}">
                  <a16:creationId xmlns:a16="http://schemas.microsoft.com/office/drawing/2014/main" id="{2AE6343D-C527-405A-8180-B29781AFE666}"/>
                </a:ext>
              </a:extLst>
            </p:cNvPr>
            <p:cNvSpPr/>
            <p:nvPr/>
          </p:nvSpPr>
          <p:spPr>
            <a:xfrm>
              <a:off x="6579902" y="218511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397;p38">
              <a:extLst>
                <a:ext uri="{FF2B5EF4-FFF2-40B4-BE49-F238E27FC236}">
                  <a16:creationId xmlns:a16="http://schemas.microsoft.com/office/drawing/2014/main" id="{FEA18946-A36C-45FD-A6AE-55A03CCEAEE0}"/>
                </a:ext>
              </a:extLst>
            </p:cNvPr>
            <p:cNvSpPr/>
            <p:nvPr/>
          </p:nvSpPr>
          <p:spPr>
            <a:xfrm>
              <a:off x="6331381" y="19686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397;p38">
              <a:extLst>
                <a:ext uri="{FF2B5EF4-FFF2-40B4-BE49-F238E27FC236}">
                  <a16:creationId xmlns:a16="http://schemas.microsoft.com/office/drawing/2014/main" id="{B4AF77BB-99B5-4360-89E7-A1972B17527E}"/>
                </a:ext>
              </a:extLst>
            </p:cNvPr>
            <p:cNvSpPr/>
            <p:nvPr/>
          </p:nvSpPr>
          <p:spPr>
            <a:xfrm>
              <a:off x="6579902" y="19668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397;p38">
              <a:extLst>
                <a:ext uri="{FF2B5EF4-FFF2-40B4-BE49-F238E27FC236}">
                  <a16:creationId xmlns:a16="http://schemas.microsoft.com/office/drawing/2014/main" id="{23187D2E-7543-4597-871A-4E1D3BD2EE43}"/>
                </a:ext>
              </a:extLst>
            </p:cNvPr>
            <p:cNvSpPr/>
            <p:nvPr/>
          </p:nvSpPr>
          <p:spPr>
            <a:xfrm>
              <a:off x="5835016" y="174232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397;p38">
              <a:extLst>
                <a:ext uri="{FF2B5EF4-FFF2-40B4-BE49-F238E27FC236}">
                  <a16:creationId xmlns:a16="http://schemas.microsoft.com/office/drawing/2014/main" id="{C58E65B3-8892-4957-BD6F-A41695979A54}"/>
                </a:ext>
              </a:extLst>
            </p:cNvPr>
            <p:cNvSpPr/>
            <p:nvPr/>
          </p:nvSpPr>
          <p:spPr>
            <a:xfrm>
              <a:off x="6083537" y="17404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397;p38">
              <a:extLst>
                <a:ext uri="{FF2B5EF4-FFF2-40B4-BE49-F238E27FC236}">
                  <a16:creationId xmlns:a16="http://schemas.microsoft.com/office/drawing/2014/main" id="{C0202ADA-3893-4E32-A845-5DB1BADEA2BF}"/>
                </a:ext>
              </a:extLst>
            </p:cNvPr>
            <p:cNvSpPr/>
            <p:nvPr/>
          </p:nvSpPr>
          <p:spPr>
            <a:xfrm>
              <a:off x="5835016" y="152400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397;p38">
              <a:extLst>
                <a:ext uri="{FF2B5EF4-FFF2-40B4-BE49-F238E27FC236}">
                  <a16:creationId xmlns:a16="http://schemas.microsoft.com/office/drawing/2014/main" id="{196DE549-2162-4503-8F7D-F9FD6B4FEFA5}"/>
                </a:ext>
              </a:extLst>
            </p:cNvPr>
            <p:cNvSpPr/>
            <p:nvPr/>
          </p:nvSpPr>
          <p:spPr>
            <a:xfrm>
              <a:off x="6083537" y="152216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397;p38">
              <a:extLst>
                <a:ext uri="{FF2B5EF4-FFF2-40B4-BE49-F238E27FC236}">
                  <a16:creationId xmlns:a16="http://schemas.microsoft.com/office/drawing/2014/main" id="{FE76A39F-F03D-49B0-88CE-827921888BEA}"/>
                </a:ext>
              </a:extLst>
            </p:cNvPr>
            <p:cNvSpPr/>
            <p:nvPr/>
          </p:nvSpPr>
          <p:spPr>
            <a:xfrm>
              <a:off x="6331381" y="174232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397;p38">
              <a:extLst>
                <a:ext uri="{FF2B5EF4-FFF2-40B4-BE49-F238E27FC236}">
                  <a16:creationId xmlns:a16="http://schemas.microsoft.com/office/drawing/2014/main" id="{9B832803-6284-4D76-B2D8-E41DAE4AF5CD}"/>
                </a:ext>
              </a:extLst>
            </p:cNvPr>
            <p:cNvSpPr/>
            <p:nvPr/>
          </p:nvSpPr>
          <p:spPr>
            <a:xfrm>
              <a:off x="6579902" y="17404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397;p38">
              <a:extLst>
                <a:ext uri="{FF2B5EF4-FFF2-40B4-BE49-F238E27FC236}">
                  <a16:creationId xmlns:a16="http://schemas.microsoft.com/office/drawing/2014/main" id="{27DCEF7F-2563-46CC-A646-87B7D106CD8D}"/>
                </a:ext>
              </a:extLst>
            </p:cNvPr>
            <p:cNvSpPr/>
            <p:nvPr/>
          </p:nvSpPr>
          <p:spPr>
            <a:xfrm>
              <a:off x="6331381" y="152400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397;p38">
              <a:extLst>
                <a:ext uri="{FF2B5EF4-FFF2-40B4-BE49-F238E27FC236}">
                  <a16:creationId xmlns:a16="http://schemas.microsoft.com/office/drawing/2014/main" id="{E720B8A5-17B5-4B03-9050-121C286E9D8A}"/>
                </a:ext>
              </a:extLst>
            </p:cNvPr>
            <p:cNvSpPr/>
            <p:nvPr/>
          </p:nvSpPr>
          <p:spPr>
            <a:xfrm>
              <a:off x="6579902" y="152216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397;p38">
              <a:extLst>
                <a:ext uri="{FF2B5EF4-FFF2-40B4-BE49-F238E27FC236}">
                  <a16:creationId xmlns:a16="http://schemas.microsoft.com/office/drawing/2014/main" id="{C139A51E-DCB4-46CA-9060-8CD5E69582BA}"/>
                </a:ext>
              </a:extLst>
            </p:cNvPr>
            <p:cNvSpPr/>
            <p:nvPr/>
          </p:nvSpPr>
          <p:spPr>
            <a:xfrm>
              <a:off x="6828423" y="218511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397;p38">
              <a:extLst>
                <a:ext uri="{FF2B5EF4-FFF2-40B4-BE49-F238E27FC236}">
                  <a16:creationId xmlns:a16="http://schemas.microsoft.com/office/drawing/2014/main" id="{F95F30E6-91A4-49E1-A50F-4358B10DB13E}"/>
                </a:ext>
              </a:extLst>
            </p:cNvPr>
            <p:cNvSpPr/>
            <p:nvPr/>
          </p:nvSpPr>
          <p:spPr>
            <a:xfrm>
              <a:off x="7076944" y="218327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397;p38">
              <a:extLst>
                <a:ext uri="{FF2B5EF4-FFF2-40B4-BE49-F238E27FC236}">
                  <a16:creationId xmlns:a16="http://schemas.microsoft.com/office/drawing/2014/main" id="{9FFE9222-112F-4367-8766-15AC4A1D971E}"/>
                </a:ext>
              </a:extLst>
            </p:cNvPr>
            <p:cNvSpPr/>
            <p:nvPr/>
          </p:nvSpPr>
          <p:spPr>
            <a:xfrm>
              <a:off x="6828423" y="19668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397;p38">
              <a:extLst>
                <a:ext uri="{FF2B5EF4-FFF2-40B4-BE49-F238E27FC236}">
                  <a16:creationId xmlns:a16="http://schemas.microsoft.com/office/drawing/2014/main" id="{E8092406-B3F3-42DA-B2EC-27F1D4EB5348}"/>
                </a:ext>
              </a:extLst>
            </p:cNvPr>
            <p:cNvSpPr/>
            <p:nvPr/>
          </p:nvSpPr>
          <p:spPr>
            <a:xfrm>
              <a:off x="7076944" y="196496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397;p38">
              <a:extLst>
                <a:ext uri="{FF2B5EF4-FFF2-40B4-BE49-F238E27FC236}">
                  <a16:creationId xmlns:a16="http://schemas.microsoft.com/office/drawing/2014/main" id="{A9477558-790C-4919-AA98-39522119324B}"/>
                </a:ext>
              </a:extLst>
            </p:cNvPr>
            <p:cNvSpPr/>
            <p:nvPr/>
          </p:nvSpPr>
          <p:spPr>
            <a:xfrm>
              <a:off x="7324788" y="218511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397;p38">
              <a:extLst>
                <a:ext uri="{FF2B5EF4-FFF2-40B4-BE49-F238E27FC236}">
                  <a16:creationId xmlns:a16="http://schemas.microsoft.com/office/drawing/2014/main" id="{EEA097B9-BD90-4060-A0C0-20388BD5CD94}"/>
                </a:ext>
              </a:extLst>
            </p:cNvPr>
            <p:cNvSpPr/>
            <p:nvPr/>
          </p:nvSpPr>
          <p:spPr>
            <a:xfrm>
              <a:off x="7573309" y="218327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397;p38">
              <a:extLst>
                <a:ext uri="{FF2B5EF4-FFF2-40B4-BE49-F238E27FC236}">
                  <a16:creationId xmlns:a16="http://schemas.microsoft.com/office/drawing/2014/main" id="{AD188D0A-3F08-4B84-ADCA-2B967FC793A2}"/>
                </a:ext>
              </a:extLst>
            </p:cNvPr>
            <p:cNvSpPr/>
            <p:nvPr/>
          </p:nvSpPr>
          <p:spPr>
            <a:xfrm>
              <a:off x="7324788" y="19668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397;p38">
              <a:extLst>
                <a:ext uri="{FF2B5EF4-FFF2-40B4-BE49-F238E27FC236}">
                  <a16:creationId xmlns:a16="http://schemas.microsoft.com/office/drawing/2014/main" id="{289D73E2-01BF-4643-89A0-FBDAC502E4F0}"/>
                </a:ext>
              </a:extLst>
            </p:cNvPr>
            <p:cNvSpPr/>
            <p:nvPr/>
          </p:nvSpPr>
          <p:spPr>
            <a:xfrm>
              <a:off x="7573309" y="196496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397;p38">
              <a:extLst>
                <a:ext uri="{FF2B5EF4-FFF2-40B4-BE49-F238E27FC236}">
                  <a16:creationId xmlns:a16="http://schemas.microsoft.com/office/drawing/2014/main" id="{A4C7BFFE-9FBE-4CC8-BA37-0D0F8A05A00B}"/>
                </a:ext>
              </a:extLst>
            </p:cNvPr>
            <p:cNvSpPr/>
            <p:nvPr/>
          </p:nvSpPr>
          <p:spPr>
            <a:xfrm>
              <a:off x="6828423" y="17404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397;p38">
              <a:extLst>
                <a:ext uri="{FF2B5EF4-FFF2-40B4-BE49-F238E27FC236}">
                  <a16:creationId xmlns:a16="http://schemas.microsoft.com/office/drawing/2014/main" id="{DAC8AED8-9C84-40A2-A878-3B6C07F60714}"/>
                </a:ext>
              </a:extLst>
            </p:cNvPr>
            <p:cNvSpPr/>
            <p:nvPr/>
          </p:nvSpPr>
          <p:spPr>
            <a:xfrm>
              <a:off x="7076944" y="17386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397;p38">
              <a:extLst>
                <a:ext uri="{FF2B5EF4-FFF2-40B4-BE49-F238E27FC236}">
                  <a16:creationId xmlns:a16="http://schemas.microsoft.com/office/drawing/2014/main" id="{8883C2B7-4C71-4BD3-B180-80183C69C810}"/>
                </a:ext>
              </a:extLst>
            </p:cNvPr>
            <p:cNvSpPr/>
            <p:nvPr/>
          </p:nvSpPr>
          <p:spPr>
            <a:xfrm>
              <a:off x="6828423" y="152216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397;p38">
              <a:extLst>
                <a:ext uri="{FF2B5EF4-FFF2-40B4-BE49-F238E27FC236}">
                  <a16:creationId xmlns:a16="http://schemas.microsoft.com/office/drawing/2014/main" id="{5BA904B6-4E62-49B8-A8C5-7EDA369B0957}"/>
                </a:ext>
              </a:extLst>
            </p:cNvPr>
            <p:cNvSpPr/>
            <p:nvPr/>
          </p:nvSpPr>
          <p:spPr>
            <a:xfrm>
              <a:off x="7076944" y="152032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397;p38">
              <a:extLst>
                <a:ext uri="{FF2B5EF4-FFF2-40B4-BE49-F238E27FC236}">
                  <a16:creationId xmlns:a16="http://schemas.microsoft.com/office/drawing/2014/main" id="{0C423F1C-F3D5-42A3-8B99-DFB9387CCF4D}"/>
                </a:ext>
              </a:extLst>
            </p:cNvPr>
            <p:cNvSpPr/>
            <p:nvPr/>
          </p:nvSpPr>
          <p:spPr>
            <a:xfrm>
              <a:off x="7324788" y="174048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397;p38">
              <a:extLst>
                <a:ext uri="{FF2B5EF4-FFF2-40B4-BE49-F238E27FC236}">
                  <a16:creationId xmlns:a16="http://schemas.microsoft.com/office/drawing/2014/main" id="{DD11CA0A-D358-4954-A30E-102F0E777666}"/>
                </a:ext>
              </a:extLst>
            </p:cNvPr>
            <p:cNvSpPr/>
            <p:nvPr/>
          </p:nvSpPr>
          <p:spPr>
            <a:xfrm>
              <a:off x="7573309" y="17386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397;p38">
              <a:extLst>
                <a:ext uri="{FF2B5EF4-FFF2-40B4-BE49-F238E27FC236}">
                  <a16:creationId xmlns:a16="http://schemas.microsoft.com/office/drawing/2014/main" id="{723361F7-E1BB-4469-87B8-1B2C834AB468}"/>
                </a:ext>
              </a:extLst>
            </p:cNvPr>
            <p:cNvSpPr/>
            <p:nvPr/>
          </p:nvSpPr>
          <p:spPr>
            <a:xfrm>
              <a:off x="7324788" y="152216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397;p38">
              <a:extLst>
                <a:ext uri="{FF2B5EF4-FFF2-40B4-BE49-F238E27FC236}">
                  <a16:creationId xmlns:a16="http://schemas.microsoft.com/office/drawing/2014/main" id="{C92CF50A-FBCC-4CDA-95AD-4DC1B38B3F85}"/>
                </a:ext>
              </a:extLst>
            </p:cNvPr>
            <p:cNvSpPr/>
            <p:nvPr/>
          </p:nvSpPr>
          <p:spPr>
            <a:xfrm>
              <a:off x="7573309" y="152032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397;p38">
              <a:extLst>
                <a:ext uri="{FF2B5EF4-FFF2-40B4-BE49-F238E27FC236}">
                  <a16:creationId xmlns:a16="http://schemas.microsoft.com/office/drawing/2014/main" id="{EC1B08EE-60D2-4EB0-A24E-E68BC484C9DB}"/>
                </a:ext>
              </a:extLst>
            </p:cNvPr>
            <p:cNvSpPr/>
            <p:nvPr/>
          </p:nvSpPr>
          <p:spPr>
            <a:xfrm>
              <a:off x="5841200" y="13028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397;p38">
              <a:extLst>
                <a:ext uri="{FF2B5EF4-FFF2-40B4-BE49-F238E27FC236}">
                  <a16:creationId xmlns:a16="http://schemas.microsoft.com/office/drawing/2014/main" id="{87896737-E742-4EC0-9653-1F5A91B81B1F}"/>
                </a:ext>
              </a:extLst>
            </p:cNvPr>
            <p:cNvSpPr/>
            <p:nvPr/>
          </p:nvSpPr>
          <p:spPr>
            <a:xfrm>
              <a:off x="6089721" y="13010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397;p38">
              <a:extLst>
                <a:ext uri="{FF2B5EF4-FFF2-40B4-BE49-F238E27FC236}">
                  <a16:creationId xmlns:a16="http://schemas.microsoft.com/office/drawing/2014/main" id="{158A0FD6-B15A-40AD-B0D2-51D07AEC37A8}"/>
                </a:ext>
              </a:extLst>
            </p:cNvPr>
            <p:cNvSpPr/>
            <p:nvPr/>
          </p:nvSpPr>
          <p:spPr>
            <a:xfrm>
              <a:off x="5841200" y="10845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397;p38">
              <a:extLst>
                <a:ext uri="{FF2B5EF4-FFF2-40B4-BE49-F238E27FC236}">
                  <a16:creationId xmlns:a16="http://schemas.microsoft.com/office/drawing/2014/main" id="{D08A552C-42DB-4A62-A919-AF9A8A68BC32}"/>
                </a:ext>
              </a:extLst>
            </p:cNvPr>
            <p:cNvSpPr/>
            <p:nvPr/>
          </p:nvSpPr>
          <p:spPr>
            <a:xfrm>
              <a:off x="6089721" y="10827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397;p38">
              <a:extLst>
                <a:ext uri="{FF2B5EF4-FFF2-40B4-BE49-F238E27FC236}">
                  <a16:creationId xmlns:a16="http://schemas.microsoft.com/office/drawing/2014/main" id="{D32C27B9-451F-40C9-8106-B0A01EB3100B}"/>
                </a:ext>
              </a:extLst>
            </p:cNvPr>
            <p:cNvSpPr/>
            <p:nvPr/>
          </p:nvSpPr>
          <p:spPr>
            <a:xfrm>
              <a:off x="6337565" y="13028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397;p38">
              <a:extLst>
                <a:ext uri="{FF2B5EF4-FFF2-40B4-BE49-F238E27FC236}">
                  <a16:creationId xmlns:a16="http://schemas.microsoft.com/office/drawing/2014/main" id="{0963EB39-E20F-46E9-92A0-48AE0A390461}"/>
                </a:ext>
              </a:extLst>
            </p:cNvPr>
            <p:cNvSpPr/>
            <p:nvPr/>
          </p:nvSpPr>
          <p:spPr>
            <a:xfrm>
              <a:off x="6586086" y="13010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397;p38">
              <a:extLst>
                <a:ext uri="{FF2B5EF4-FFF2-40B4-BE49-F238E27FC236}">
                  <a16:creationId xmlns:a16="http://schemas.microsoft.com/office/drawing/2014/main" id="{17B2EFB5-8CD2-4E1D-A885-02C36C203FB7}"/>
                </a:ext>
              </a:extLst>
            </p:cNvPr>
            <p:cNvSpPr/>
            <p:nvPr/>
          </p:nvSpPr>
          <p:spPr>
            <a:xfrm>
              <a:off x="6337565" y="10845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397;p38">
              <a:extLst>
                <a:ext uri="{FF2B5EF4-FFF2-40B4-BE49-F238E27FC236}">
                  <a16:creationId xmlns:a16="http://schemas.microsoft.com/office/drawing/2014/main" id="{3AE92794-9264-4E62-BEF5-E92EB7A285A0}"/>
                </a:ext>
              </a:extLst>
            </p:cNvPr>
            <p:cNvSpPr/>
            <p:nvPr/>
          </p:nvSpPr>
          <p:spPr>
            <a:xfrm>
              <a:off x="6586086" y="10827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397;p38">
              <a:extLst>
                <a:ext uri="{FF2B5EF4-FFF2-40B4-BE49-F238E27FC236}">
                  <a16:creationId xmlns:a16="http://schemas.microsoft.com/office/drawing/2014/main" id="{27E658D9-6CFF-412A-9CD7-A4C320D5B798}"/>
                </a:ext>
              </a:extLst>
            </p:cNvPr>
            <p:cNvSpPr/>
            <p:nvPr/>
          </p:nvSpPr>
          <p:spPr>
            <a:xfrm>
              <a:off x="6834607" y="13010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397;p38">
              <a:extLst>
                <a:ext uri="{FF2B5EF4-FFF2-40B4-BE49-F238E27FC236}">
                  <a16:creationId xmlns:a16="http://schemas.microsoft.com/office/drawing/2014/main" id="{B022833B-78DB-4418-BEDA-6F286FEEC6A8}"/>
                </a:ext>
              </a:extLst>
            </p:cNvPr>
            <p:cNvSpPr/>
            <p:nvPr/>
          </p:nvSpPr>
          <p:spPr>
            <a:xfrm>
              <a:off x="7083128" y="12992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397;p38">
              <a:extLst>
                <a:ext uri="{FF2B5EF4-FFF2-40B4-BE49-F238E27FC236}">
                  <a16:creationId xmlns:a16="http://schemas.microsoft.com/office/drawing/2014/main" id="{AC214729-3323-46FE-B97E-C612F48FB57F}"/>
                </a:ext>
              </a:extLst>
            </p:cNvPr>
            <p:cNvSpPr/>
            <p:nvPr/>
          </p:nvSpPr>
          <p:spPr>
            <a:xfrm>
              <a:off x="6834607" y="10827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397;p38">
              <a:extLst>
                <a:ext uri="{FF2B5EF4-FFF2-40B4-BE49-F238E27FC236}">
                  <a16:creationId xmlns:a16="http://schemas.microsoft.com/office/drawing/2014/main" id="{F4B502AC-49E0-489B-B9CD-FCA9ECA2AC1E}"/>
                </a:ext>
              </a:extLst>
            </p:cNvPr>
            <p:cNvSpPr/>
            <p:nvPr/>
          </p:nvSpPr>
          <p:spPr>
            <a:xfrm>
              <a:off x="7083128" y="108089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397;p38">
              <a:extLst>
                <a:ext uri="{FF2B5EF4-FFF2-40B4-BE49-F238E27FC236}">
                  <a16:creationId xmlns:a16="http://schemas.microsoft.com/office/drawing/2014/main" id="{D2BC80CA-440A-46C7-A793-330B7B9F427E}"/>
                </a:ext>
              </a:extLst>
            </p:cNvPr>
            <p:cNvSpPr/>
            <p:nvPr/>
          </p:nvSpPr>
          <p:spPr>
            <a:xfrm>
              <a:off x="7330972" y="13010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397;p38">
              <a:extLst>
                <a:ext uri="{FF2B5EF4-FFF2-40B4-BE49-F238E27FC236}">
                  <a16:creationId xmlns:a16="http://schemas.microsoft.com/office/drawing/2014/main" id="{CF14928F-37CC-4103-A8CB-089C85346178}"/>
                </a:ext>
              </a:extLst>
            </p:cNvPr>
            <p:cNvSpPr/>
            <p:nvPr/>
          </p:nvSpPr>
          <p:spPr>
            <a:xfrm>
              <a:off x="7579493" y="12992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397;p38">
              <a:extLst>
                <a:ext uri="{FF2B5EF4-FFF2-40B4-BE49-F238E27FC236}">
                  <a16:creationId xmlns:a16="http://schemas.microsoft.com/office/drawing/2014/main" id="{4480F716-FE41-42D3-A869-93BFB9A86A4E}"/>
                </a:ext>
              </a:extLst>
            </p:cNvPr>
            <p:cNvSpPr/>
            <p:nvPr/>
          </p:nvSpPr>
          <p:spPr>
            <a:xfrm>
              <a:off x="7330972" y="10827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397;p38">
              <a:extLst>
                <a:ext uri="{FF2B5EF4-FFF2-40B4-BE49-F238E27FC236}">
                  <a16:creationId xmlns:a16="http://schemas.microsoft.com/office/drawing/2014/main" id="{3B65A87F-F0B8-488B-A036-3C6515F4BA01}"/>
                </a:ext>
              </a:extLst>
            </p:cNvPr>
            <p:cNvSpPr/>
            <p:nvPr/>
          </p:nvSpPr>
          <p:spPr>
            <a:xfrm>
              <a:off x="7579493" y="108089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397;p38">
              <a:extLst>
                <a:ext uri="{FF2B5EF4-FFF2-40B4-BE49-F238E27FC236}">
                  <a16:creationId xmlns:a16="http://schemas.microsoft.com/office/drawing/2014/main" id="{75C67EC4-7089-4F70-83B9-98BE1A945EA9}"/>
                </a:ext>
              </a:extLst>
            </p:cNvPr>
            <p:cNvSpPr/>
            <p:nvPr/>
          </p:nvSpPr>
          <p:spPr>
            <a:xfrm>
              <a:off x="7834198" y="218143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397;p38">
              <a:extLst>
                <a:ext uri="{FF2B5EF4-FFF2-40B4-BE49-F238E27FC236}">
                  <a16:creationId xmlns:a16="http://schemas.microsoft.com/office/drawing/2014/main" id="{F6C7168E-B99B-460F-8879-C0E4A4E97006}"/>
                </a:ext>
              </a:extLst>
            </p:cNvPr>
            <p:cNvSpPr/>
            <p:nvPr/>
          </p:nvSpPr>
          <p:spPr>
            <a:xfrm>
              <a:off x="8082719" y="217959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397;p38">
              <a:extLst>
                <a:ext uri="{FF2B5EF4-FFF2-40B4-BE49-F238E27FC236}">
                  <a16:creationId xmlns:a16="http://schemas.microsoft.com/office/drawing/2014/main" id="{55667EDA-6E80-46F0-BB25-CCE21514413E}"/>
                </a:ext>
              </a:extLst>
            </p:cNvPr>
            <p:cNvSpPr/>
            <p:nvPr/>
          </p:nvSpPr>
          <p:spPr>
            <a:xfrm>
              <a:off x="7834198" y="196312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397;p38">
              <a:extLst>
                <a:ext uri="{FF2B5EF4-FFF2-40B4-BE49-F238E27FC236}">
                  <a16:creationId xmlns:a16="http://schemas.microsoft.com/office/drawing/2014/main" id="{C1803B63-5A77-4235-BD29-836ECB07A8E5}"/>
                </a:ext>
              </a:extLst>
            </p:cNvPr>
            <p:cNvSpPr/>
            <p:nvPr/>
          </p:nvSpPr>
          <p:spPr>
            <a:xfrm>
              <a:off x="8082719" y="196128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397;p38">
              <a:extLst>
                <a:ext uri="{FF2B5EF4-FFF2-40B4-BE49-F238E27FC236}">
                  <a16:creationId xmlns:a16="http://schemas.microsoft.com/office/drawing/2014/main" id="{37974A01-E5BA-4D01-82D7-C3E84972E6E6}"/>
                </a:ext>
              </a:extLst>
            </p:cNvPr>
            <p:cNvSpPr/>
            <p:nvPr/>
          </p:nvSpPr>
          <p:spPr>
            <a:xfrm>
              <a:off x="7834198" y="17368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397;p38">
              <a:extLst>
                <a:ext uri="{FF2B5EF4-FFF2-40B4-BE49-F238E27FC236}">
                  <a16:creationId xmlns:a16="http://schemas.microsoft.com/office/drawing/2014/main" id="{708B3458-AB0C-4EE6-B86B-92515EBD6740}"/>
                </a:ext>
              </a:extLst>
            </p:cNvPr>
            <p:cNvSpPr/>
            <p:nvPr/>
          </p:nvSpPr>
          <p:spPr>
            <a:xfrm>
              <a:off x="8082719" y="17349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397;p38">
              <a:extLst>
                <a:ext uri="{FF2B5EF4-FFF2-40B4-BE49-F238E27FC236}">
                  <a16:creationId xmlns:a16="http://schemas.microsoft.com/office/drawing/2014/main" id="{F0A69E89-BF0F-4AB5-8A70-C68E34711B9B}"/>
                </a:ext>
              </a:extLst>
            </p:cNvPr>
            <p:cNvSpPr/>
            <p:nvPr/>
          </p:nvSpPr>
          <p:spPr>
            <a:xfrm>
              <a:off x="7834198" y="151848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397;p38">
              <a:extLst>
                <a:ext uri="{FF2B5EF4-FFF2-40B4-BE49-F238E27FC236}">
                  <a16:creationId xmlns:a16="http://schemas.microsoft.com/office/drawing/2014/main" id="{DF3E66DF-6385-4562-96D3-D71F61E4224A}"/>
                </a:ext>
              </a:extLst>
            </p:cNvPr>
            <p:cNvSpPr/>
            <p:nvPr/>
          </p:nvSpPr>
          <p:spPr>
            <a:xfrm>
              <a:off x="8082719" y="151665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397;p38">
              <a:extLst>
                <a:ext uri="{FF2B5EF4-FFF2-40B4-BE49-F238E27FC236}">
                  <a16:creationId xmlns:a16="http://schemas.microsoft.com/office/drawing/2014/main" id="{1D9A33E1-0FE5-4855-ABB9-4CB6EFBF9761}"/>
                </a:ext>
              </a:extLst>
            </p:cNvPr>
            <p:cNvSpPr/>
            <p:nvPr/>
          </p:nvSpPr>
          <p:spPr>
            <a:xfrm>
              <a:off x="7840382" y="12973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397;p38">
              <a:extLst>
                <a:ext uri="{FF2B5EF4-FFF2-40B4-BE49-F238E27FC236}">
                  <a16:creationId xmlns:a16="http://schemas.microsoft.com/office/drawing/2014/main" id="{DE79442F-3E86-4677-AA53-2A4CFC3BA2BB}"/>
                </a:ext>
              </a:extLst>
            </p:cNvPr>
            <p:cNvSpPr/>
            <p:nvPr/>
          </p:nvSpPr>
          <p:spPr>
            <a:xfrm>
              <a:off x="8088903" y="129552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397;p38">
              <a:extLst>
                <a:ext uri="{FF2B5EF4-FFF2-40B4-BE49-F238E27FC236}">
                  <a16:creationId xmlns:a16="http://schemas.microsoft.com/office/drawing/2014/main" id="{DE1984A6-9C37-4BF2-ABBC-3EB5A355ADB0}"/>
                </a:ext>
              </a:extLst>
            </p:cNvPr>
            <p:cNvSpPr/>
            <p:nvPr/>
          </p:nvSpPr>
          <p:spPr>
            <a:xfrm>
              <a:off x="7840382" y="107905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397;p38">
              <a:extLst>
                <a:ext uri="{FF2B5EF4-FFF2-40B4-BE49-F238E27FC236}">
                  <a16:creationId xmlns:a16="http://schemas.microsoft.com/office/drawing/2014/main" id="{E7F0C322-71B4-448C-BE95-B7225AD247EA}"/>
                </a:ext>
              </a:extLst>
            </p:cNvPr>
            <p:cNvSpPr/>
            <p:nvPr/>
          </p:nvSpPr>
          <p:spPr>
            <a:xfrm>
              <a:off x="8088903" y="107721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397;p38">
              <a:extLst>
                <a:ext uri="{FF2B5EF4-FFF2-40B4-BE49-F238E27FC236}">
                  <a16:creationId xmlns:a16="http://schemas.microsoft.com/office/drawing/2014/main" id="{4D228F73-A396-477F-AA61-A7FA33AC229A}"/>
                </a:ext>
              </a:extLst>
            </p:cNvPr>
            <p:cNvSpPr/>
            <p:nvPr/>
          </p:nvSpPr>
          <p:spPr>
            <a:xfrm>
              <a:off x="5767803" y="223979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397;p38">
              <a:extLst>
                <a:ext uri="{FF2B5EF4-FFF2-40B4-BE49-F238E27FC236}">
                  <a16:creationId xmlns:a16="http://schemas.microsoft.com/office/drawing/2014/main" id="{3139598C-9E25-4FA0-A831-DB601E5CE745}"/>
                </a:ext>
              </a:extLst>
            </p:cNvPr>
            <p:cNvSpPr/>
            <p:nvPr/>
          </p:nvSpPr>
          <p:spPr>
            <a:xfrm>
              <a:off x="6016324" y="223795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397;p38">
              <a:extLst>
                <a:ext uri="{FF2B5EF4-FFF2-40B4-BE49-F238E27FC236}">
                  <a16:creationId xmlns:a16="http://schemas.microsoft.com/office/drawing/2014/main" id="{C61EE1B6-D036-460C-823C-8D8693FEFD9A}"/>
                </a:ext>
              </a:extLst>
            </p:cNvPr>
            <p:cNvSpPr/>
            <p:nvPr/>
          </p:nvSpPr>
          <p:spPr>
            <a:xfrm>
              <a:off x="5767803" y="202147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397;p38">
              <a:extLst>
                <a:ext uri="{FF2B5EF4-FFF2-40B4-BE49-F238E27FC236}">
                  <a16:creationId xmlns:a16="http://schemas.microsoft.com/office/drawing/2014/main" id="{56153A57-DE6C-4F7B-8D99-2B2356E6C135}"/>
                </a:ext>
              </a:extLst>
            </p:cNvPr>
            <p:cNvSpPr/>
            <p:nvPr/>
          </p:nvSpPr>
          <p:spPr>
            <a:xfrm>
              <a:off x="6016324" y="201963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397;p38">
              <a:extLst>
                <a:ext uri="{FF2B5EF4-FFF2-40B4-BE49-F238E27FC236}">
                  <a16:creationId xmlns:a16="http://schemas.microsoft.com/office/drawing/2014/main" id="{3019BF79-4793-4AB2-BF6F-287431B02C88}"/>
                </a:ext>
              </a:extLst>
            </p:cNvPr>
            <p:cNvSpPr/>
            <p:nvPr/>
          </p:nvSpPr>
          <p:spPr>
            <a:xfrm>
              <a:off x="6264168" y="223979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397;p38">
              <a:extLst>
                <a:ext uri="{FF2B5EF4-FFF2-40B4-BE49-F238E27FC236}">
                  <a16:creationId xmlns:a16="http://schemas.microsoft.com/office/drawing/2014/main" id="{2917B66A-0199-4265-8745-B745DC2D4065}"/>
                </a:ext>
              </a:extLst>
            </p:cNvPr>
            <p:cNvSpPr/>
            <p:nvPr/>
          </p:nvSpPr>
          <p:spPr>
            <a:xfrm>
              <a:off x="6512689" y="223795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397;p38">
              <a:extLst>
                <a:ext uri="{FF2B5EF4-FFF2-40B4-BE49-F238E27FC236}">
                  <a16:creationId xmlns:a16="http://schemas.microsoft.com/office/drawing/2014/main" id="{955D7259-B9DC-4894-B3BF-84177F57A46B}"/>
                </a:ext>
              </a:extLst>
            </p:cNvPr>
            <p:cNvSpPr/>
            <p:nvPr/>
          </p:nvSpPr>
          <p:spPr>
            <a:xfrm>
              <a:off x="6264168" y="202147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397;p38">
              <a:extLst>
                <a:ext uri="{FF2B5EF4-FFF2-40B4-BE49-F238E27FC236}">
                  <a16:creationId xmlns:a16="http://schemas.microsoft.com/office/drawing/2014/main" id="{93C66077-B442-4A74-88DD-E2E9BAF8CEEF}"/>
                </a:ext>
              </a:extLst>
            </p:cNvPr>
            <p:cNvSpPr/>
            <p:nvPr/>
          </p:nvSpPr>
          <p:spPr>
            <a:xfrm>
              <a:off x="6512689" y="201963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397;p38">
              <a:extLst>
                <a:ext uri="{FF2B5EF4-FFF2-40B4-BE49-F238E27FC236}">
                  <a16:creationId xmlns:a16="http://schemas.microsoft.com/office/drawing/2014/main" id="{866A9F85-FB73-494F-A968-D9D8D1B04D1D}"/>
                </a:ext>
              </a:extLst>
            </p:cNvPr>
            <p:cNvSpPr/>
            <p:nvPr/>
          </p:nvSpPr>
          <p:spPr>
            <a:xfrm>
              <a:off x="5767803" y="1795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397;p38">
              <a:extLst>
                <a:ext uri="{FF2B5EF4-FFF2-40B4-BE49-F238E27FC236}">
                  <a16:creationId xmlns:a16="http://schemas.microsoft.com/office/drawing/2014/main" id="{57580EF5-29D5-4484-9060-241E7C775585}"/>
                </a:ext>
              </a:extLst>
            </p:cNvPr>
            <p:cNvSpPr/>
            <p:nvPr/>
          </p:nvSpPr>
          <p:spPr>
            <a:xfrm>
              <a:off x="6016324" y="1793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397;p38">
              <a:extLst>
                <a:ext uri="{FF2B5EF4-FFF2-40B4-BE49-F238E27FC236}">
                  <a16:creationId xmlns:a16="http://schemas.microsoft.com/office/drawing/2014/main" id="{348C0E3B-9128-4081-B8A9-F18A15970E98}"/>
                </a:ext>
              </a:extLst>
            </p:cNvPr>
            <p:cNvSpPr/>
            <p:nvPr/>
          </p:nvSpPr>
          <p:spPr>
            <a:xfrm>
              <a:off x="5767803" y="1576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397;p38">
              <a:extLst>
                <a:ext uri="{FF2B5EF4-FFF2-40B4-BE49-F238E27FC236}">
                  <a16:creationId xmlns:a16="http://schemas.microsoft.com/office/drawing/2014/main" id="{5EE22397-A6EC-4DD9-99FC-167B60378585}"/>
                </a:ext>
              </a:extLst>
            </p:cNvPr>
            <p:cNvSpPr/>
            <p:nvPr/>
          </p:nvSpPr>
          <p:spPr>
            <a:xfrm>
              <a:off x="6016324" y="1575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397;p38">
              <a:extLst>
                <a:ext uri="{FF2B5EF4-FFF2-40B4-BE49-F238E27FC236}">
                  <a16:creationId xmlns:a16="http://schemas.microsoft.com/office/drawing/2014/main" id="{9F25B743-49A1-49D0-884E-5B92D7C2F02B}"/>
                </a:ext>
              </a:extLst>
            </p:cNvPr>
            <p:cNvSpPr/>
            <p:nvPr/>
          </p:nvSpPr>
          <p:spPr>
            <a:xfrm>
              <a:off x="6264168" y="17951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397;p38">
              <a:extLst>
                <a:ext uri="{FF2B5EF4-FFF2-40B4-BE49-F238E27FC236}">
                  <a16:creationId xmlns:a16="http://schemas.microsoft.com/office/drawing/2014/main" id="{4B2CE02C-4BCC-442D-BE0E-4C857D11F60F}"/>
                </a:ext>
              </a:extLst>
            </p:cNvPr>
            <p:cNvSpPr/>
            <p:nvPr/>
          </p:nvSpPr>
          <p:spPr>
            <a:xfrm>
              <a:off x="6512689" y="1793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397;p38">
              <a:extLst>
                <a:ext uri="{FF2B5EF4-FFF2-40B4-BE49-F238E27FC236}">
                  <a16:creationId xmlns:a16="http://schemas.microsoft.com/office/drawing/2014/main" id="{66588524-AA95-40B3-94C2-E07BCC54E748}"/>
                </a:ext>
              </a:extLst>
            </p:cNvPr>
            <p:cNvSpPr/>
            <p:nvPr/>
          </p:nvSpPr>
          <p:spPr>
            <a:xfrm>
              <a:off x="6264168" y="15768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397;p38">
              <a:extLst>
                <a:ext uri="{FF2B5EF4-FFF2-40B4-BE49-F238E27FC236}">
                  <a16:creationId xmlns:a16="http://schemas.microsoft.com/office/drawing/2014/main" id="{756258F5-6541-4143-BA82-C2CECB586EA0}"/>
                </a:ext>
              </a:extLst>
            </p:cNvPr>
            <p:cNvSpPr/>
            <p:nvPr/>
          </p:nvSpPr>
          <p:spPr>
            <a:xfrm>
              <a:off x="6512689" y="1575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397;p38">
              <a:extLst>
                <a:ext uri="{FF2B5EF4-FFF2-40B4-BE49-F238E27FC236}">
                  <a16:creationId xmlns:a16="http://schemas.microsoft.com/office/drawing/2014/main" id="{8E10BF72-17D4-4664-B57B-665C68EEFB55}"/>
                </a:ext>
              </a:extLst>
            </p:cNvPr>
            <p:cNvSpPr/>
            <p:nvPr/>
          </p:nvSpPr>
          <p:spPr>
            <a:xfrm>
              <a:off x="6761210" y="223795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397;p38">
              <a:extLst>
                <a:ext uri="{FF2B5EF4-FFF2-40B4-BE49-F238E27FC236}">
                  <a16:creationId xmlns:a16="http://schemas.microsoft.com/office/drawing/2014/main" id="{E1AECAE3-6F42-488A-B03C-8DF1DB259197}"/>
                </a:ext>
              </a:extLst>
            </p:cNvPr>
            <p:cNvSpPr/>
            <p:nvPr/>
          </p:nvSpPr>
          <p:spPr>
            <a:xfrm>
              <a:off x="7009731" y="223611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397;p38">
              <a:extLst>
                <a:ext uri="{FF2B5EF4-FFF2-40B4-BE49-F238E27FC236}">
                  <a16:creationId xmlns:a16="http://schemas.microsoft.com/office/drawing/2014/main" id="{8D7849C9-FF8E-4362-99CE-780308D076C9}"/>
                </a:ext>
              </a:extLst>
            </p:cNvPr>
            <p:cNvSpPr/>
            <p:nvPr/>
          </p:nvSpPr>
          <p:spPr>
            <a:xfrm>
              <a:off x="6761210" y="201963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397;p38">
              <a:extLst>
                <a:ext uri="{FF2B5EF4-FFF2-40B4-BE49-F238E27FC236}">
                  <a16:creationId xmlns:a16="http://schemas.microsoft.com/office/drawing/2014/main" id="{8C61B3E5-B79C-406C-88BB-F8FF1129BABD}"/>
                </a:ext>
              </a:extLst>
            </p:cNvPr>
            <p:cNvSpPr/>
            <p:nvPr/>
          </p:nvSpPr>
          <p:spPr>
            <a:xfrm>
              <a:off x="7009731" y="201779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397;p38">
              <a:extLst>
                <a:ext uri="{FF2B5EF4-FFF2-40B4-BE49-F238E27FC236}">
                  <a16:creationId xmlns:a16="http://schemas.microsoft.com/office/drawing/2014/main" id="{DB6C1C1B-701A-4A0D-8AD9-5CF4D07F3D33}"/>
                </a:ext>
              </a:extLst>
            </p:cNvPr>
            <p:cNvSpPr/>
            <p:nvPr/>
          </p:nvSpPr>
          <p:spPr>
            <a:xfrm>
              <a:off x="7257575" y="223795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397;p38">
              <a:extLst>
                <a:ext uri="{FF2B5EF4-FFF2-40B4-BE49-F238E27FC236}">
                  <a16:creationId xmlns:a16="http://schemas.microsoft.com/office/drawing/2014/main" id="{AD978C29-4E73-4ACA-B4B3-F4B80A2B2661}"/>
                </a:ext>
              </a:extLst>
            </p:cNvPr>
            <p:cNvSpPr/>
            <p:nvPr/>
          </p:nvSpPr>
          <p:spPr>
            <a:xfrm>
              <a:off x="7506096" y="223611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397;p38">
              <a:extLst>
                <a:ext uri="{FF2B5EF4-FFF2-40B4-BE49-F238E27FC236}">
                  <a16:creationId xmlns:a16="http://schemas.microsoft.com/office/drawing/2014/main" id="{BD5CC83C-66AF-4BBB-814C-AB553728FCB3}"/>
                </a:ext>
              </a:extLst>
            </p:cNvPr>
            <p:cNvSpPr/>
            <p:nvPr/>
          </p:nvSpPr>
          <p:spPr>
            <a:xfrm>
              <a:off x="7257575" y="201963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397;p38">
              <a:extLst>
                <a:ext uri="{FF2B5EF4-FFF2-40B4-BE49-F238E27FC236}">
                  <a16:creationId xmlns:a16="http://schemas.microsoft.com/office/drawing/2014/main" id="{6EA19E13-B5C9-4E07-8BB5-A51E282B6FDF}"/>
                </a:ext>
              </a:extLst>
            </p:cNvPr>
            <p:cNvSpPr/>
            <p:nvPr/>
          </p:nvSpPr>
          <p:spPr>
            <a:xfrm>
              <a:off x="7506096" y="201779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397;p38">
              <a:extLst>
                <a:ext uri="{FF2B5EF4-FFF2-40B4-BE49-F238E27FC236}">
                  <a16:creationId xmlns:a16="http://schemas.microsoft.com/office/drawing/2014/main" id="{7BCFF9BF-F2FB-43B4-B88A-777057E077AA}"/>
                </a:ext>
              </a:extLst>
            </p:cNvPr>
            <p:cNvSpPr/>
            <p:nvPr/>
          </p:nvSpPr>
          <p:spPr>
            <a:xfrm>
              <a:off x="6761210" y="1793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397;p38">
              <a:extLst>
                <a:ext uri="{FF2B5EF4-FFF2-40B4-BE49-F238E27FC236}">
                  <a16:creationId xmlns:a16="http://schemas.microsoft.com/office/drawing/2014/main" id="{9844DA85-1750-4DA3-A8CA-888E5E0000D5}"/>
                </a:ext>
              </a:extLst>
            </p:cNvPr>
            <p:cNvSpPr/>
            <p:nvPr/>
          </p:nvSpPr>
          <p:spPr>
            <a:xfrm>
              <a:off x="7009731" y="17914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397;p38">
              <a:extLst>
                <a:ext uri="{FF2B5EF4-FFF2-40B4-BE49-F238E27FC236}">
                  <a16:creationId xmlns:a16="http://schemas.microsoft.com/office/drawing/2014/main" id="{DE831288-3E83-465A-B498-E74AEB56CC07}"/>
                </a:ext>
              </a:extLst>
            </p:cNvPr>
            <p:cNvSpPr/>
            <p:nvPr/>
          </p:nvSpPr>
          <p:spPr>
            <a:xfrm>
              <a:off x="6761210" y="1575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397;p38">
              <a:extLst>
                <a:ext uri="{FF2B5EF4-FFF2-40B4-BE49-F238E27FC236}">
                  <a16:creationId xmlns:a16="http://schemas.microsoft.com/office/drawing/2014/main" id="{C018F104-4729-4B6F-8071-CDEDB324C614}"/>
                </a:ext>
              </a:extLst>
            </p:cNvPr>
            <p:cNvSpPr/>
            <p:nvPr/>
          </p:nvSpPr>
          <p:spPr>
            <a:xfrm>
              <a:off x="7009731" y="15731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397;p38">
              <a:extLst>
                <a:ext uri="{FF2B5EF4-FFF2-40B4-BE49-F238E27FC236}">
                  <a16:creationId xmlns:a16="http://schemas.microsoft.com/office/drawing/2014/main" id="{6501FEDA-2831-42F2-8181-2CFA8BB27C3E}"/>
                </a:ext>
              </a:extLst>
            </p:cNvPr>
            <p:cNvSpPr/>
            <p:nvPr/>
          </p:nvSpPr>
          <p:spPr>
            <a:xfrm>
              <a:off x="7257575" y="17933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397;p38">
              <a:extLst>
                <a:ext uri="{FF2B5EF4-FFF2-40B4-BE49-F238E27FC236}">
                  <a16:creationId xmlns:a16="http://schemas.microsoft.com/office/drawing/2014/main" id="{366043F6-672E-4F53-BE3B-E07A7AAE47F9}"/>
                </a:ext>
              </a:extLst>
            </p:cNvPr>
            <p:cNvSpPr/>
            <p:nvPr/>
          </p:nvSpPr>
          <p:spPr>
            <a:xfrm>
              <a:off x="7506096" y="17914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397;p38">
              <a:extLst>
                <a:ext uri="{FF2B5EF4-FFF2-40B4-BE49-F238E27FC236}">
                  <a16:creationId xmlns:a16="http://schemas.microsoft.com/office/drawing/2014/main" id="{BFD023EC-8327-4854-BAAA-E0DA2DC1F6E0}"/>
                </a:ext>
              </a:extLst>
            </p:cNvPr>
            <p:cNvSpPr/>
            <p:nvPr/>
          </p:nvSpPr>
          <p:spPr>
            <a:xfrm>
              <a:off x="7257575" y="15750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397;p38">
              <a:extLst>
                <a:ext uri="{FF2B5EF4-FFF2-40B4-BE49-F238E27FC236}">
                  <a16:creationId xmlns:a16="http://schemas.microsoft.com/office/drawing/2014/main" id="{47D46D65-04B1-4512-9BC4-AA79DD83E800}"/>
                </a:ext>
              </a:extLst>
            </p:cNvPr>
            <p:cNvSpPr/>
            <p:nvPr/>
          </p:nvSpPr>
          <p:spPr>
            <a:xfrm>
              <a:off x="7506096" y="15731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397;p38">
              <a:extLst>
                <a:ext uri="{FF2B5EF4-FFF2-40B4-BE49-F238E27FC236}">
                  <a16:creationId xmlns:a16="http://schemas.microsoft.com/office/drawing/2014/main" id="{8A43E75E-55EB-4D6E-A572-C702172204ED}"/>
                </a:ext>
              </a:extLst>
            </p:cNvPr>
            <p:cNvSpPr/>
            <p:nvPr/>
          </p:nvSpPr>
          <p:spPr>
            <a:xfrm>
              <a:off x="5773987" y="135571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397;p38">
              <a:extLst>
                <a:ext uri="{FF2B5EF4-FFF2-40B4-BE49-F238E27FC236}">
                  <a16:creationId xmlns:a16="http://schemas.microsoft.com/office/drawing/2014/main" id="{3ED770A9-3939-4320-AAF2-FD2BC5A483E0}"/>
                </a:ext>
              </a:extLst>
            </p:cNvPr>
            <p:cNvSpPr/>
            <p:nvPr/>
          </p:nvSpPr>
          <p:spPr>
            <a:xfrm>
              <a:off x="6022508" y="135387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397;p38">
              <a:extLst>
                <a:ext uri="{FF2B5EF4-FFF2-40B4-BE49-F238E27FC236}">
                  <a16:creationId xmlns:a16="http://schemas.microsoft.com/office/drawing/2014/main" id="{32CF65D2-DBA2-49C8-80A0-34E656C38DFD}"/>
                </a:ext>
              </a:extLst>
            </p:cNvPr>
            <p:cNvSpPr/>
            <p:nvPr/>
          </p:nvSpPr>
          <p:spPr>
            <a:xfrm>
              <a:off x="5773987" y="11374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397;p38">
              <a:extLst>
                <a:ext uri="{FF2B5EF4-FFF2-40B4-BE49-F238E27FC236}">
                  <a16:creationId xmlns:a16="http://schemas.microsoft.com/office/drawing/2014/main" id="{1BD2353D-014B-44AB-8906-E81FEC664C3D}"/>
                </a:ext>
              </a:extLst>
            </p:cNvPr>
            <p:cNvSpPr/>
            <p:nvPr/>
          </p:nvSpPr>
          <p:spPr>
            <a:xfrm>
              <a:off x="6022508" y="11355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397;p38">
              <a:extLst>
                <a:ext uri="{FF2B5EF4-FFF2-40B4-BE49-F238E27FC236}">
                  <a16:creationId xmlns:a16="http://schemas.microsoft.com/office/drawing/2014/main" id="{80532AB5-70CD-4085-BD46-0AE0E72205F5}"/>
                </a:ext>
              </a:extLst>
            </p:cNvPr>
            <p:cNvSpPr/>
            <p:nvPr/>
          </p:nvSpPr>
          <p:spPr>
            <a:xfrm>
              <a:off x="6270352" y="135571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397;p38">
              <a:extLst>
                <a:ext uri="{FF2B5EF4-FFF2-40B4-BE49-F238E27FC236}">
                  <a16:creationId xmlns:a16="http://schemas.microsoft.com/office/drawing/2014/main" id="{64892F97-A8AA-488E-BA9C-FBCEFAF3F1C5}"/>
                </a:ext>
              </a:extLst>
            </p:cNvPr>
            <p:cNvSpPr/>
            <p:nvPr/>
          </p:nvSpPr>
          <p:spPr>
            <a:xfrm>
              <a:off x="6518873" y="135387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397;p38">
              <a:extLst>
                <a:ext uri="{FF2B5EF4-FFF2-40B4-BE49-F238E27FC236}">
                  <a16:creationId xmlns:a16="http://schemas.microsoft.com/office/drawing/2014/main" id="{06D6E820-FCD4-4636-9E76-30AA9F7C5B1E}"/>
                </a:ext>
              </a:extLst>
            </p:cNvPr>
            <p:cNvSpPr/>
            <p:nvPr/>
          </p:nvSpPr>
          <p:spPr>
            <a:xfrm>
              <a:off x="6270352" y="11374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397;p38">
              <a:extLst>
                <a:ext uri="{FF2B5EF4-FFF2-40B4-BE49-F238E27FC236}">
                  <a16:creationId xmlns:a16="http://schemas.microsoft.com/office/drawing/2014/main" id="{015D16DC-B9D1-43BD-8B76-9884DAD457B5}"/>
                </a:ext>
              </a:extLst>
            </p:cNvPr>
            <p:cNvSpPr/>
            <p:nvPr/>
          </p:nvSpPr>
          <p:spPr>
            <a:xfrm>
              <a:off x="6518873" y="11355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397;p38">
              <a:extLst>
                <a:ext uri="{FF2B5EF4-FFF2-40B4-BE49-F238E27FC236}">
                  <a16:creationId xmlns:a16="http://schemas.microsoft.com/office/drawing/2014/main" id="{0693029B-8F70-468D-8B0F-00B2C2419605}"/>
                </a:ext>
              </a:extLst>
            </p:cNvPr>
            <p:cNvSpPr/>
            <p:nvPr/>
          </p:nvSpPr>
          <p:spPr>
            <a:xfrm>
              <a:off x="6767394" y="135387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397;p38">
              <a:extLst>
                <a:ext uri="{FF2B5EF4-FFF2-40B4-BE49-F238E27FC236}">
                  <a16:creationId xmlns:a16="http://schemas.microsoft.com/office/drawing/2014/main" id="{BFE24441-FC1F-40BA-8664-C818AC55CEF0}"/>
                </a:ext>
              </a:extLst>
            </p:cNvPr>
            <p:cNvSpPr/>
            <p:nvPr/>
          </p:nvSpPr>
          <p:spPr>
            <a:xfrm>
              <a:off x="7015915" y="135204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397;p38">
              <a:extLst>
                <a:ext uri="{FF2B5EF4-FFF2-40B4-BE49-F238E27FC236}">
                  <a16:creationId xmlns:a16="http://schemas.microsoft.com/office/drawing/2014/main" id="{51B2AE73-28D1-4120-BB6A-5524996976F3}"/>
                </a:ext>
              </a:extLst>
            </p:cNvPr>
            <p:cNvSpPr/>
            <p:nvPr/>
          </p:nvSpPr>
          <p:spPr>
            <a:xfrm>
              <a:off x="6767394" y="11355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397;p38">
              <a:extLst>
                <a:ext uri="{FF2B5EF4-FFF2-40B4-BE49-F238E27FC236}">
                  <a16:creationId xmlns:a16="http://schemas.microsoft.com/office/drawing/2014/main" id="{8F1C3AE6-B174-4FA7-9615-B87EDE78ED72}"/>
                </a:ext>
              </a:extLst>
            </p:cNvPr>
            <p:cNvSpPr/>
            <p:nvPr/>
          </p:nvSpPr>
          <p:spPr>
            <a:xfrm>
              <a:off x="7015915" y="113372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397;p38">
              <a:extLst>
                <a:ext uri="{FF2B5EF4-FFF2-40B4-BE49-F238E27FC236}">
                  <a16:creationId xmlns:a16="http://schemas.microsoft.com/office/drawing/2014/main" id="{06F46D3C-D41D-4D59-9DF0-6C43000A5F08}"/>
                </a:ext>
              </a:extLst>
            </p:cNvPr>
            <p:cNvSpPr/>
            <p:nvPr/>
          </p:nvSpPr>
          <p:spPr>
            <a:xfrm>
              <a:off x="7263759" y="135387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397;p38">
              <a:extLst>
                <a:ext uri="{FF2B5EF4-FFF2-40B4-BE49-F238E27FC236}">
                  <a16:creationId xmlns:a16="http://schemas.microsoft.com/office/drawing/2014/main" id="{D5E4AD62-90FD-4D50-9B79-35D184DAA773}"/>
                </a:ext>
              </a:extLst>
            </p:cNvPr>
            <p:cNvSpPr/>
            <p:nvPr/>
          </p:nvSpPr>
          <p:spPr>
            <a:xfrm>
              <a:off x="7512280" y="135204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397;p38">
              <a:extLst>
                <a:ext uri="{FF2B5EF4-FFF2-40B4-BE49-F238E27FC236}">
                  <a16:creationId xmlns:a16="http://schemas.microsoft.com/office/drawing/2014/main" id="{2C182F78-1B7B-4550-ADB2-B5AE649ABB7F}"/>
                </a:ext>
              </a:extLst>
            </p:cNvPr>
            <p:cNvSpPr/>
            <p:nvPr/>
          </p:nvSpPr>
          <p:spPr>
            <a:xfrm>
              <a:off x="7263759" y="11355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397;p38">
              <a:extLst>
                <a:ext uri="{FF2B5EF4-FFF2-40B4-BE49-F238E27FC236}">
                  <a16:creationId xmlns:a16="http://schemas.microsoft.com/office/drawing/2014/main" id="{CF8073C4-8DD9-45A2-B0AD-C5BAEFF6547B}"/>
                </a:ext>
              </a:extLst>
            </p:cNvPr>
            <p:cNvSpPr/>
            <p:nvPr/>
          </p:nvSpPr>
          <p:spPr>
            <a:xfrm>
              <a:off x="7512280" y="113372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397;p38">
              <a:extLst>
                <a:ext uri="{FF2B5EF4-FFF2-40B4-BE49-F238E27FC236}">
                  <a16:creationId xmlns:a16="http://schemas.microsoft.com/office/drawing/2014/main" id="{B50D7100-4F9E-4868-AFC2-67110288F163}"/>
                </a:ext>
              </a:extLst>
            </p:cNvPr>
            <p:cNvSpPr/>
            <p:nvPr/>
          </p:nvSpPr>
          <p:spPr>
            <a:xfrm>
              <a:off x="7766985" y="223427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397;p38">
              <a:extLst>
                <a:ext uri="{FF2B5EF4-FFF2-40B4-BE49-F238E27FC236}">
                  <a16:creationId xmlns:a16="http://schemas.microsoft.com/office/drawing/2014/main" id="{014160C3-6965-499B-9DC2-C8B697F73E38}"/>
                </a:ext>
              </a:extLst>
            </p:cNvPr>
            <p:cNvSpPr/>
            <p:nvPr/>
          </p:nvSpPr>
          <p:spPr>
            <a:xfrm>
              <a:off x="8015506" y="223243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397;p38">
              <a:extLst>
                <a:ext uri="{FF2B5EF4-FFF2-40B4-BE49-F238E27FC236}">
                  <a16:creationId xmlns:a16="http://schemas.microsoft.com/office/drawing/2014/main" id="{26582C37-0F8A-4D91-965A-0330FF9F3D64}"/>
                </a:ext>
              </a:extLst>
            </p:cNvPr>
            <p:cNvSpPr/>
            <p:nvPr/>
          </p:nvSpPr>
          <p:spPr>
            <a:xfrm>
              <a:off x="7766985" y="201596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97;p38">
              <a:extLst>
                <a:ext uri="{FF2B5EF4-FFF2-40B4-BE49-F238E27FC236}">
                  <a16:creationId xmlns:a16="http://schemas.microsoft.com/office/drawing/2014/main" id="{157BB568-FE90-4939-AF75-CED5A2009A82}"/>
                </a:ext>
              </a:extLst>
            </p:cNvPr>
            <p:cNvSpPr/>
            <p:nvPr/>
          </p:nvSpPr>
          <p:spPr>
            <a:xfrm>
              <a:off x="8015506" y="201412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97;p38">
              <a:extLst>
                <a:ext uri="{FF2B5EF4-FFF2-40B4-BE49-F238E27FC236}">
                  <a16:creationId xmlns:a16="http://schemas.microsoft.com/office/drawing/2014/main" id="{E7BB9456-CD74-43C3-B4AA-6832F8E12F32}"/>
                </a:ext>
              </a:extLst>
            </p:cNvPr>
            <p:cNvSpPr/>
            <p:nvPr/>
          </p:nvSpPr>
          <p:spPr>
            <a:xfrm>
              <a:off x="7766985" y="178963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97;p38">
              <a:extLst>
                <a:ext uri="{FF2B5EF4-FFF2-40B4-BE49-F238E27FC236}">
                  <a16:creationId xmlns:a16="http://schemas.microsoft.com/office/drawing/2014/main" id="{A51603FC-B2C5-4B9E-96E7-53054FFCFCF1}"/>
                </a:ext>
              </a:extLst>
            </p:cNvPr>
            <p:cNvSpPr/>
            <p:nvPr/>
          </p:nvSpPr>
          <p:spPr>
            <a:xfrm>
              <a:off x="8015506" y="178780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97;p38">
              <a:extLst>
                <a:ext uri="{FF2B5EF4-FFF2-40B4-BE49-F238E27FC236}">
                  <a16:creationId xmlns:a16="http://schemas.microsoft.com/office/drawing/2014/main" id="{8BE6F570-6F10-4CE6-9D6C-2340078CF810}"/>
                </a:ext>
              </a:extLst>
            </p:cNvPr>
            <p:cNvSpPr/>
            <p:nvPr/>
          </p:nvSpPr>
          <p:spPr>
            <a:xfrm>
              <a:off x="7766985" y="157132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97;p38">
              <a:extLst>
                <a:ext uri="{FF2B5EF4-FFF2-40B4-BE49-F238E27FC236}">
                  <a16:creationId xmlns:a16="http://schemas.microsoft.com/office/drawing/2014/main" id="{19C06D95-04EF-48A7-ACAD-0E58CEBD624F}"/>
                </a:ext>
              </a:extLst>
            </p:cNvPr>
            <p:cNvSpPr/>
            <p:nvPr/>
          </p:nvSpPr>
          <p:spPr>
            <a:xfrm>
              <a:off x="8015506" y="156948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97;p38">
              <a:extLst>
                <a:ext uri="{FF2B5EF4-FFF2-40B4-BE49-F238E27FC236}">
                  <a16:creationId xmlns:a16="http://schemas.microsoft.com/office/drawing/2014/main" id="{889D0BC8-3799-4E6B-A6D7-29083FAD3D61}"/>
                </a:ext>
              </a:extLst>
            </p:cNvPr>
            <p:cNvSpPr/>
            <p:nvPr/>
          </p:nvSpPr>
          <p:spPr>
            <a:xfrm>
              <a:off x="7773169" y="135020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97;p38">
              <a:extLst>
                <a:ext uri="{FF2B5EF4-FFF2-40B4-BE49-F238E27FC236}">
                  <a16:creationId xmlns:a16="http://schemas.microsoft.com/office/drawing/2014/main" id="{B08DCEBC-9C7B-4BF5-80AB-FCF72D37E038}"/>
                </a:ext>
              </a:extLst>
            </p:cNvPr>
            <p:cNvSpPr/>
            <p:nvPr/>
          </p:nvSpPr>
          <p:spPr>
            <a:xfrm>
              <a:off x="8021690" y="134836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97;p38">
              <a:extLst>
                <a:ext uri="{FF2B5EF4-FFF2-40B4-BE49-F238E27FC236}">
                  <a16:creationId xmlns:a16="http://schemas.microsoft.com/office/drawing/2014/main" id="{4ED85F1F-4CE5-4DB5-91F6-A1F836139DF0}"/>
                </a:ext>
              </a:extLst>
            </p:cNvPr>
            <p:cNvSpPr/>
            <p:nvPr/>
          </p:nvSpPr>
          <p:spPr>
            <a:xfrm>
              <a:off x="7773169" y="113188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97;p38">
              <a:extLst>
                <a:ext uri="{FF2B5EF4-FFF2-40B4-BE49-F238E27FC236}">
                  <a16:creationId xmlns:a16="http://schemas.microsoft.com/office/drawing/2014/main" id="{0E20168E-EDBE-4C3D-8ED8-6DCA4AC908C1}"/>
                </a:ext>
              </a:extLst>
            </p:cNvPr>
            <p:cNvSpPr/>
            <p:nvPr/>
          </p:nvSpPr>
          <p:spPr>
            <a:xfrm>
              <a:off x="8021690" y="113004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97;p38">
              <a:extLst>
                <a:ext uri="{FF2B5EF4-FFF2-40B4-BE49-F238E27FC236}">
                  <a16:creationId xmlns:a16="http://schemas.microsoft.com/office/drawing/2014/main" id="{148AA2E9-EE15-4A1B-99E1-99BEE599A90E}"/>
                </a:ext>
              </a:extLst>
            </p:cNvPr>
            <p:cNvSpPr/>
            <p:nvPr/>
          </p:nvSpPr>
          <p:spPr>
            <a:xfrm>
              <a:off x="5719569" y="22887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97;p38">
              <a:extLst>
                <a:ext uri="{FF2B5EF4-FFF2-40B4-BE49-F238E27FC236}">
                  <a16:creationId xmlns:a16="http://schemas.microsoft.com/office/drawing/2014/main" id="{027AB64A-9DEB-4891-B695-036F4B6D799B}"/>
                </a:ext>
              </a:extLst>
            </p:cNvPr>
            <p:cNvSpPr/>
            <p:nvPr/>
          </p:nvSpPr>
          <p:spPr>
            <a:xfrm>
              <a:off x="5968090" y="22869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97;p38">
              <a:extLst>
                <a:ext uri="{FF2B5EF4-FFF2-40B4-BE49-F238E27FC236}">
                  <a16:creationId xmlns:a16="http://schemas.microsoft.com/office/drawing/2014/main" id="{D34EE7CB-F1F3-4744-8F1B-015C55943CFB}"/>
                </a:ext>
              </a:extLst>
            </p:cNvPr>
            <p:cNvSpPr/>
            <p:nvPr/>
          </p:nvSpPr>
          <p:spPr>
            <a:xfrm>
              <a:off x="5719569" y="20704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97;p38">
              <a:extLst>
                <a:ext uri="{FF2B5EF4-FFF2-40B4-BE49-F238E27FC236}">
                  <a16:creationId xmlns:a16="http://schemas.microsoft.com/office/drawing/2014/main" id="{BF8EC66A-6F7D-4DB2-BE09-ED1AC44D94F4}"/>
                </a:ext>
              </a:extLst>
            </p:cNvPr>
            <p:cNvSpPr/>
            <p:nvPr/>
          </p:nvSpPr>
          <p:spPr>
            <a:xfrm>
              <a:off x="5968090" y="20686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97;p38">
              <a:extLst>
                <a:ext uri="{FF2B5EF4-FFF2-40B4-BE49-F238E27FC236}">
                  <a16:creationId xmlns:a16="http://schemas.microsoft.com/office/drawing/2014/main" id="{E35CC02D-3420-449C-A1DF-B92AA22187BE}"/>
                </a:ext>
              </a:extLst>
            </p:cNvPr>
            <p:cNvSpPr/>
            <p:nvPr/>
          </p:nvSpPr>
          <p:spPr>
            <a:xfrm>
              <a:off x="6215934" y="228875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97;p38">
              <a:extLst>
                <a:ext uri="{FF2B5EF4-FFF2-40B4-BE49-F238E27FC236}">
                  <a16:creationId xmlns:a16="http://schemas.microsoft.com/office/drawing/2014/main" id="{EBD8B9FE-F498-449A-9E1E-ADC6A3F639CF}"/>
                </a:ext>
              </a:extLst>
            </p:cNvPr>
            <p:cNvSpPr/>
            <p:nvPr/>
          </p:nvSpPr>
          <p:spPr>
            <a:xfrm>
              <a:off x="6464455" y="22869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97;p38">
              <a:extLst>
                <a:ext uri="{FF2B5EF4-FFF2-40B4-BE49-F238E27FC236}">
                  <a16:creationId xmlns:a16="http://schemas.microsoft.com/office/drawing/2014/main" id="{5F50597D-37BD-4551-A2DF-017124A1625F}"/>
                </a:ext>
              </a:extLst>
            </p:cNvPr>
            <p:cNvSpPr/>
            <p:nvPr/>
          </p:nvSpPr>
          <p:spPr>
            <a:xfrm>
              <a:off x="6215934" y="207044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97;p38">
              <a:extLst>
                <a:ext uri="{FF2B5EF4-FFF2-40B4-BE49-F238E27FC236}">
                  <a16:creationId xmlns:a16="http://schemas.microsoft.com/office/drawing/2014/main" id="{3AB234D4-8235-41A2-9DD6-CA85761D3A85}"/>
                </a:ext>
              </a:extLst>
            </p:cNvPr>
            <p:cNvSpPr/>
            <p:nvPr/>
          </p:nvSpPr>
          <p:spPr>
            <a:xfrm>
              <a:off x="6464455" y="20686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97;p38">
              <a:extLst>
                <a:ext uri="{FF2B5EF4-FFF2-40B4-BE49-F238E27FC236}">
                  <a16:creationId xmlns:a16="http://schemas.microsoft.com/office/drawing/2014/main" id="{50D1F759-AA5C-4CD3-9787-3C7FD4F5CFD0}"/>
                </a:ext>
              </a:extLst>
            </p:cNvPr>
            <p:cNvSpPr/>
            <p:nvPr/>
          </p:nvSpPr>
          <p:spPr>
            <a:xfrm>
              <a:off x="5719569" y="184412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97;p38">
              <a:extLst>
                <a:ext uri="{FF2B5EF4-FFF2-40B4-BE49-F238E27FC236}">
                  <a16:creationId xmlns:a16="http://schemas.microsoft.com/office/drawing/2014/main" id="{0AE720C7-6313-4D99-A26B-817B65522C4D}"/>
                </a:ext>
              </a:extLst>
            </p:cNvPr>
            <p:cNvSpPr/>
            <p:nvPr/>
          </p:nvSpPr>
          <p:spPr>
            <a:xfrm>
              <a:off x="5968090" y="18422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97;p38">
              <a:extLst>
                <a:ext uri="{FF2B5EF4-FFF2-40B4-BE49-F238E27FC236}">
                  <a16:creationId xmlns:a16="http://schemas.microsoft.com/office/drawing/2014/main" id="{F127A23F-5370-4C91-B2FA-EF353B606D14}"/>
                </a:ext>
              </a:extLst>
            </p:cNvPr>
            <p:cNvSpPr/>
            <p:nvPr/>
          </p:nvSpPr>
          <p:spPr>
            <a:xfrm>
              <a:off x="5719569" y="162580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97;p38">
              <a:extLst>
                <a:ext uri="{FF2B5EF4-FFF2-40B4-BE49-F238E27FC236}">
                  <a16:creationId xmlns:a16="http://schemas.microsoft.com/office/drawing/2014/main" id="{4BAD3513-1B47-4B25-B653-734AD3A5FD37}"/>
                </a:ext>
              </a:extLst>
            </p:cNvPr>
            <p:cNvSpPr/>
            <p:nvPr/>
          </p:nvSpPr>
          <p:spPr>
            <a:xfrm>
              <a:off x="5968090" y="16239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97;p38">
              <a:extLst>
                <a:ext uri="{FF2B5EF4-FFF2-40B4-BE49-F238E27FC236}">
                  <a16:creationId xmlns:a16="http://schemas.microsoft.com/office/drawing/2014/main" id="{73C48412-C6DF-4CA7-B690-BB3DE5A72AD5}"/>
                </a:ext>
              </a:extLst>
            </p:cNvPr>
            <p:cNvSpPr/>
            <p:nvPr/>
          </p:nvSpPr>
          <p:spPr>
            <a:xfrm>
              <a:off x="6215934" y="184412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97;p38">
              <a:extLst>
                <a:ext uri="{FF2B5EF4-FFF2-40B4-BE49-F238E27FC236}">
                  <a16:creationId xmlns:a16="http://schemas.microsoft.com/office/drawing/2014/main" id="{87DD7407-2F61-4A63-A71D-0B606E82D8CC}"/>
                </a:ext>
              </a:extLst>
            </p:cNvPr>
            <p:cNvSpPr/>
            <p:nvPr/>
          </p:nvSpPr>
          <p:spPr>
            <a:xfrm>
              <a:off x="6464455" y="18422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97;p38">
              <a:extLst>
                <a:ext uri="{FF2B5EF4-FFF2-40B4-BE49-F238E27FC236}">
                  <a16:creationId xmlns:a16="http://schemas.microsoft.com/office/drawing/2014/main" id="{37747216-A853-4DD0-B0EF-949DB075E592}"/>
                </a:ext>
              </a:extLst>
            </p:cNvPr>
            <p:cNvSpPr/>
            <p:nvPr/>
          </p:nvSpPr>
          <p:spPr>
            <a:xfrm>
              <a:off x="6215934" y="162580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97;p38">
              <a:extLst>
                <a:ext uri="{FF2B5EF4-FFF2-40B4-BE49-F238E27FC236}">
                  <a16:creationId xmlns:a16="http://schemas.microsoft.com/office/drawing/2014/main" id="{92FC26F2-EC6A-4077-B00A-1BFDE9A93B3C}"/>
                </a:ext>
              </a:extLst>
            </p:cNvPr>
            <p:cNvSpPr/>
            <p:nvPr/>
          </p:nvSpPr>
          <p:spPr>
            <a:xfrm>
              <a:off x="6464455" y="16239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97;p38">
              <a:extLst>
                <a:ext uri="{FF2B5EF4-FFF2-40B4-BE49-F238E27FC236}">
                  <a16:creationId xmlns:a16="http://schemas.microsoft.com/office/drawing/2014/main" id="{8E3551F7-8680-4318-9842-C3E14F89B301}"/>
                </a:ext>
              </a:extLst>
            </p:cNvPr>
            <p:cNvSpPr/>
            <p:nvPr/>
          </p:nvSpPr>
          <p:spPr>
            <a:xfrm>
              <a:off x="6712976" y="22869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97;p38">
              <a:extLst>
                <a:ext uri="{FF2B5EF4-FFF2-40B4-BE49-F238E27FC236}">
                  <a16:creationId xmlns:a16="http://schemas.microsoft.com/office/drawing/2014/main" id="{B6ADDB34-C876-459E-BAD5-6B17A56D26FD}"/>
                </a:ext>
              </a:extLst>
            </p:cNvPr>
            <p:cNvSpPr/>
            <p:nvPr/>
          </p:nvSpPr>
          <p:spPr>
            <a:xfrm>
              <a:off x="6961497" y="22850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97;p38">
              <a:extLst>
                <a:ext uri="{FF2B5EF4-FFF2-40B4-BE49-F238E27FC236}">
                  <a16:creationId xmlns:a16="http://schemas.microsoft.com/office/drawing/2014/main" id="{A8A7F639-2E7D-4C65-9B77-94939F6D4700}"/>
                </a:ext>
              </a:extLst>
            </p:cNvPr>
            <p:cNvSpPr/>
            <p:nvPr/>
          </p:nvSpPr>
          <p:spPr>
            <a:xfrm>
              <a:off x="6712976" y="20686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97;p38">
              <a:extLst>
                <a:ext uri="{FF2B5EF4-FFF2-40B4-BE49-F238E27FC236}">
                  <a16:creationId xmlns:a16="http://schemas.microsoft.com/office/drawing/2014/main" id="{8CD002AE-6415-463D-8138-60B1E203F9CF}"/>
                </a:ext>
              </a:extLst>
            </p:cNvPr>
            <p:cNvSpPr/>
            <p:nvPr/>
          </p:nvSpPr>
          <p:spPr>
            <a:xfrm>
              <a:off x="6961497" y="20667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97;p38">
              <a:extLst>
                <a:ext uri="{FF2B5EF4-FFF2-40B4-BE49-F238E27FC236}">
                  <a16:creationId xmlns:a16="http://schemas.microsoft.com/office/drawing/2014/main" id="{669E8FA9-CA3C-4910-A450-C81FE6F31282}"/>
                </a:ext>
              </a:extLst>
            </p:cNvPr>
            <p:cNvSpPr/>
            <p:nvPr/>
          </p:nvSpPr>
          <p:spPr>
            <a:xfrm>
              <a:off x="7209341" y="22869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97;p38">
              <a:extLst>
                <a:ext uri="{FF2B5EF4-FFF2-40B4-BE49-F238E27FC236}">
                  <a16:creationId xmlns:a16="http://schemas.microsoft.com/office/drawing/2014/main" id="{AABABB79-EA2D-4CB3-AC30-53861331E21F}"/>
                </a:ext>
              </a:extLst>
            </p:cNvPr>
            <p:cNvSpPr/>
            <p:nvPr/>
          </p:nvSpPr>
          <p:spPr>
            <a:xfrm>
              <a:off x="7457862" y="22850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97;p38">
              <a:extLst>
                <a:ext uri="{FF2B5EF4-FFF2-40B4-BE49-F238E27FC236}">
                  <a16:creationId xmlns:a16="http://schemas.microsoft.com/office/drawing/2014/main" id="{5BEF4390-0956-498F-8BFF-9CBC535EF67B}"/>
                </a:ext>
              </a:extLst>
            </p:cNvPr>
            <p:cNvSpPr/>
            <p:nvPr/>
          </p:nvSpPr>
          <p:spPr>
            <a:xfrm>
              <a:off x="7209341" y="206860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97;p38">
              <a:extLst>
                <a:ext uri="{FF2B5EF4-FFF2-40B4-BE49-F238E27FC236}">
                  <a16:creationId xmlns:a16="http://schemas.microsoft.com/office/drawing/2014/main" id="{90132B94-BA0B-4EC6-A912-C958B584E992}"/>
                </a:ext>
              </a:extLst>
            </p:cNvPr>
            <p:cNvSpPr/>
            <p:nvPr/>
          </p:nvSpPr>
          <p:spPr>
            <a:xfrm>
              <a:off x="7457862" y="206676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97;p38">
              <a:extLst>
                <a:ext uri="{FF2B5EF4-FFF2-40B4-BE49-F238E27FC236}">
                  <a16:creationId xmlns:a16="http://schemas.microsoft.com/office/drawing/2014/main" id="{11AEEF55-2AA5-47EE-AC94-AC13CF608C94}"/>
                </a:ext>
              </a:extLst>
            </p:cNvPr>
            <p:cNvSpPr/>
            <p:nvPr/>
          </p:nvSpPr>
          <p:spPr>
            <a:xfrm>
              <a:off x="6712976" y="18422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97;p38">
              <a:extLst>
                <a:ext uri="{FF2B5EF4-FFF2-40B4-BE49-F238E27FC236}">
                  <a16:creationId xmlns:a16="http://schemas.microsoft.com/office/drawing/2014/main" id="{B06AB907-2359-4951-9628-FE7EAF7102DD}"/>
                </a:ext>
              </a:extLst>
            </p:cNvPr>
            <p:cNvSpPr/>
            <p:nvPr/>
          </p:nvSpPr>
          <p:spPr>
            <a:xfrm>
              <a:off x="6961497" y="18404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97;p38">
              <a:extLst>
                <a:ext uri="{FF2B5EF4-FFF2-40B4-BE49-F238E27FC236}">
                  <a16:creationId xmlns:a16="http://schemas.microsoft.com/office/drawing/2014/main" id="{2DD7F3DF-EDDD-44D7-9FD1-CF04423B93EC}"/>
                </a:ext>
              </a:extLst>
            </p:cNvPr>
            <p:cNvSpPr/>
            <p:nvPr/>
          </p:nvSpPr>
          <p:spPr>
            <a:xfrm>
              <a:off x="6712976" y="16239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97;p38">
              <a:extLst>
                <a:ext uri="{FF2B5EF4-FFF2-40B4-BE49-F238E27FC236}">
                  <a16:creationId xmlns:a16="http://schemas.microsoft.com/office/drawing/2014/main" id="{268AB896-4958-43D4-8A94-761B58D10670}"/>
                </a:ext>
              </a:extLst>
            </p:cNvPr>
            <p:cNvSpPr/>
            <p:nvPr/>
          </p:nvSpPr>
          <p:spPr>
            <a:xfrm>
              <a:off x="6961497" y="16221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97;p38">
              <a:extLst>
                <a:ext uri="{FF2B5EF4-FFF2-40B4-BE49-F238E27FC236}">
                  <a16:creationId xmlns:a16="http://schemas.microsoft.com/office/drawing/2014/main" id="{B7F7B452-5DC7-4D12-9D65-3FA7335FB665}"/>
                </a:ext>
              </a:extLst>
            </p:cNvPr>
            <p:cNvSpPr/>
            <p:nvPr/>
          </p:nvSpPr>
          <p:spPr>
            <a:xfrm>
              <a:off x="7209341" y="18422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97;p38">
              <a:extLst>
                <a:ext uri="{FF2B5EF4-FFF2-40B4-BE49-F238E27FC236}">
                  <a16:creationId xmlns:a16="http://schemas.microsoft.com/office/drawing/2014/main" id="{58503EAF-8E70-43C8-9A75-7366127DC25A}"/>
                </a:ext>
              </a:extLst>
            </p:cNvPr>
            <p:cNvSpPr/>
            <p:nvPr/>
          </p:nvSpPr>
          <p:spPr>
            <a:xfrm>
              <a:off x="7457862" y="18404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97;p38">
              <a:extLst>
                <a:ext uri="{FF2B5EF4-FFF2-40B4-BE49-F238E27FC236}">
                  <a16:creationId xmlns:a16="http://schemas.microsoft.com/office/drawing/2014/main" id="{FB2DFBDE-C021-47D7-82E6-C25BE2CFEA66}"/>
                </a:ext>
              </a:extLst>
            </p:cNvPr>
            <p:cNvSpPr/>
            <p:nvPr/>
          </p:nvSpPr>
          <p:spPr>
            <a:xfrm>
              <a:off x="7209341" y="162396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97;p38">
              <a:extLst>
                <a:ext uri="{FF2B5EF4-FFF2-40B4-BE49-F238E27FC236}">
                  <a16:creationId xmlns:a16="http://schemas.microsoft.com/office/drawing/2014/main" id="{3EA71612-BD98-4AD8-A85D-3BE75D922BE2}"/>
                </a:ext>
              </a:extLst>
            </p:cNvPr>
            <p:cNvSpPr/>
            <p:nvPr/>
          </p:nvSpPr>
          <p:spPr>
            <a:xfrm>
              <a:off x="7457862" y="162212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97;p38">
              <a:extLst>
                <a:ext uri="{FF2B5EF4-FFF2-40B4-BE49-F238E27FC236}">
                  <a16:creationId xmlns:a16="http://schemas.microsoft.com/office/drawing/2014/main" id="{89CEECF6-B58F-45D2-A8C2-CA4B1D0734B1}"/>
                </a:ext>
              </a:extLst>
            </p:cNvPr>
            <p:cNvSpPr/>
            <p:nvPr/>
          </p:nvSpPr>
          <p:spPr>
            <a:xfrm>
              <a:off x="5725753" y="140468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97;p38">
              <a:extLst>
                <a:ext uri="{FF2B5EF4-FFF2-40B4-BE49-F238E27FC236}">
                  <a16:creationId xmlns:a16="http://schemas.microsoft.com/office/drawing/2014/main" id="{A424D332-AC2C-48DF-BC5F-AA8F66A1EA91}"/>
                </a:ext>
              </a:extLst>
            </p:cNvPr>
            <p:cNvSpPr/>
            <p:nvPr/>
          </p:nvSpPr>
          <p:spPr>
            <a:xfrm>
              <a:off x="5974274" y="14028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97;p38">
              <a:extLst>
                <a:ext uri="{FF2B5EF4-FFF2-40B4-BE49-F238E27FC236}">
                  <a16:creationId xmlns:a16="http://schemas.microsoft.com/office/drawing/2014/main" id="{71D1D8F0-F6C4-4723-99E4-9468F8A95DEF}"/>
                </a:ext>
              </a:extLst>
            </p:cNvPr>
            <p:cNvSpPr/>
            <p:nvPr/>
          </p:nvSpPr>
          <p:spPr>
            <a:xfrm>
              <a:off x="5725753" y="118636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97;p38">
              <a:extLst>
                <a:ext uri="{FF2B5EF4-FFF2-40B4-BE49-F238E27FC236}">
                  <a16:creationId xmlns:a16="http://schemas.microsoft.com/office/drawing/2014/main" id="{D38758D8-65A5-4721-B8C3-B21BF265B60A}"/>
                </a:ext>
              </a:extLst>
            </p:cNvPr>
            <p:cNvSpPr/>
            <p:nvPr/>
          </p:nvSpPr>
          <p:spPr>
            <a:xfrm>
              <a:off x="5974274" y="118453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97;p38">
              <a:extLst>
                <a:ext uri="{FF2B5EF4-FFF2-40B4-BE49-F238E27FC236}">
                  <a16:creationId xmlns:a16="http://schemas.microsoft.com/office/drawing/2014/main" id="{894640F4-AC8D-49ED-99D1-4C110510CA6A}"/>
                </a:ext>
              </a:extLst>
            </p:cNvPr>
            <p:cNvSpPr/>
            <p:nvPr/>
          </p:nvSpPr>
          <p:spPr>
            <a:xfrm>
              <a:off x="6222118" y="140468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97;p38">
              <a:extLst>
                <a:ext uri="{FF2B5EF4-FFF2-40B4-BE49-F238E27FC236}">
                  <a16:creationId xmlns:a16="http://schemas.microsoft.com/office/drawing/2014/main" id="{434F12B0-E040-4DC8-872E-E63050EEBFD4}"/>
                </a:ext>
              </a:extLst>
            </p:cNvPr>
            <p:cNvSpPr/>
            <p:nvPr/>
          </p:nvSpPr>
          <p:spPr>
            <a:xfrm>
              <a:off x="6470639" y="14028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97;p38">
              <a:extLst>
                <a:ext uri="{FF2B5EF4-FFF2-40B4-BE49-F238E27FC236}">
                  <a16:creationId xmlns:a16="http://schemas.microsoft.com/office/drawing/2014/main" id="{EFBE5219-F727-4D7C-9DC0-001EF4AA55A8}"/>
                </a:ext>
              </a:extLst>
            </p:cNvPr>
            <p:cNvSpPr/>
            <p:nvPr/>
          </p:nvSpPr>
          <p:spPr>
            <a:xfrm>
              <a:off x="6222118" y="118636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97;p38">
              <a:extLst>
                <a:ext uri="{FF2B5EF4-FFF2-40B4-BE49-F238E27FC236}">
                  <a16:creationId xmlns:a16="http://schemas.microsoft.com/office/drawing/2014/main" id="{A9A43AC8-1C1C-4E0B-8E67-B2696F0AB18C}"/>
                </a:ext>
              </a:extLst>
            </p:cNvPr>
            <p:cNvSpPr/>
            <p:nvPr/>
          </p:nvSpPr>
          <p:spPr>
            <a:xfrm>
              <a:off x="6470639" y="118453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97;p38">
              <a:extLst>
                <a:ext uri="{FF2B5EF4-FFF2-40B4-BE49-F238E27FC236}">
                  <a16:creationId xmlns:a16="http://schemas.microsoft.com/office/drawing/2014/main" id="{412FFF6D-CCC0-43D5-A173-304D7B56F3D3}"/>
                </a:ext>
              </a:extLst>
            </p:cNvPr>
            <p:cNvSpPr/>
            <p:nvPr/>
          </p:nvSpPr>
          <p:spPr>
            <a:xfrm>
              <a:off x="6719160" y="14028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97;p38">
              <a:extLst>
                <a:ext uri="{FF2B5EF4-FFF2-40B4-BE49-F238E27FC236}">
                  <a16:creationId xmlns:a16="http://schemas.microsoft.com/office/drawing/2014/main" id="{5BC0704A-84D6-4E51-BFB7-B17173778338}"/>
                </a:ext>
              </a:extLst>
            </p:cNvPr>
            <p:cNvSpPr/>
            <p:nvPr/>
          </p:nvSpPr>
          <p:spPr>
            <a:xfrm>
              <a:off x="6967681" y="14010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97;p38">
              <a:extLst>
                <a:ext uri="{FF2B5EF4-FFF2-40B4-BE49-F238E27FC236}">
                  <a16:creationId xmlns:a16="http://schemas.microsoft.com/office/drawing/2014/main" id="{FE9C37F0-7B71-4394-BC8D-538519EB3846}"/>
                </a:ext>
              </a:extLst>
            </p:cNvPr>
            <p:cNvSpPr/>
            <p:nvPr/>
          </p:nvSpPr>
          <p:spPr>
            <a:xfrm>
              <a:off x="6719160" y="118453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97;p38">
              <a:extLst>
                <a:ext uri="{FF2B5EF4-FFF2-40B4-BE49-F238E27FC236}">
                  <a16:creationId xmlns:a16="http://schemas.microsoft.com/office/drawing/2014/main" id="{52417ED1-1896-4676-A25C-E4A2DF367F99}"/>
                </a:ext>
              </a:extLst>
            </p:cNvPr>
            <p:cNvSpPr/>
            <p:nvPr/>
          </p:nvSpPr>
          <p:spPr>
            <a:xfrm>
              <a:off x="6967681" y="118269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97;p38">
              <a:extLst>
                <a:ext uri="{FF2B5EF4-FFF2-40B4-BE49-F238E27FC236}">
                  <a16:creationId xmlns:a16="http://schemas.microsoft.com/office/drawing/2014/main" id="{0F58B6E5-25A4-4481-A5EE-1B15F2C9A374}"/>
                </a:ext>
              </a:extLst>
            </p:cNvPr>
            <p:cNvSpPr/>
            <p:nvPr/>
          </p:nvSpPr>
          <p:spPr>
            <a:xfrm>
              <a:off x="7215525" y="14028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97;p38">
              <a:extLst>
                <a:ext uri="{FF2B5EF4-FFF2-40B4-BE49-F238E27FC236}">
                  <a16:creationId xmlns:a16="http://schemas.microsoft.com/office/drawing/2014/main" id="{04EF433F-43D0-42A2-9E26-580D99E24AEC}"/>
                </a:ext>
              </a:extLst>
            </p:cNvPr>
            <p:cNvSpPr/>
            <p:nvPr/>
          </p:nvSpPr>
          <p:spPr>
            <a:xfrm>
              <a:off x="7464046" y="14010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97;p38">
              <a:extLst>
                <a:ext uri="{FF2B5EF4-FFF2-40B4-BE49-F238E27FC236}">
                  <a16:creationId xmlns:a16="http://schemas.microsoft.com/office/drawing/2014/main" id="{2B634022-94B8-4053-9F28-F308EB223AD5}"/>
                </a:ext>
              </a:extLst>
            </p:cNvPr>
            <p:cNvSpPr/>
            <p:nvPr/>
          </p:nvSpPr>
          <p:spPr>
            <a:xfrm>
              <a:off x="7215525" y="118453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97;p38">
              <a:extLst>
                <a:ext uri="{FF2B5EF4-FFF2-40B4-BE49-F238E27FC236}">
                  <a16:creationId xmlns:a16="http://schemas.microsoft.com/office/drawing/2014/main" id="{5869D765-E422-484E-844F-9FD4EC5B1F4F}"/>
                </a:ext>
              </a:extLst>
            </p:cNvPr>
            <p:cNvSpPr/>
            <p:nvPr/>
          </p:nvSpPr>
          <p:spPr>
            <a:xfrm>
              <a:off x="7464046" y="118269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97;p38">
              <a:extLst>
                <a:ext uri="{FF2B5EF4-FFF2-40B4-BE49-F238E27FC236}">
                  <a16:creationId xmlns:a16="http://schemas.microsoft.com/office/drawing/2014/main" id="{191E9518-03FC-4034-B45D-79C4525E03F1}"/>
                </a:ext>
              </a:extLst>
            </p:cNvPr>
            <p:cNvSpPr/>
            <p:nvPr/>
          </p:nvSpPr>
          <p:spPr>
            <a:xfrm>
              <a:off x="7718751" y="228323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97;p38">
              <a:extLst>
                <a:ext uri="{FF2B5EF4-FFF2-40B4-BE49-F238E27FC236}">
                  <a16:creationId xmlns:a16="http://schemas.microsoft.com/office/drawing/2014/main" id="{CE9EFDF8-DB93-491F-B021-DD66AEB373F8}"/>
                </a:ext>
              </a:extLst>
            </p:cNvPr>
            <p:cNvSpPr/>
            <p:nvPr/>
          </p:nvSpPr>
          <p:spPr>
            <a:xfrm>
              <a:off x="7967272" y="228140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97;p38">
              <a:extLst>
                <a:ext uri="{FF2B5EF4-FFF2-40B4-BE49-F238E27FC236}">
                  <a16:creationId xmlns:a16="http://schemas.microsoft.com/office/drawing/2014/main" id="{666A0D33-718D-41CF-80CF-BBD8C1F0FAF5}"/>
                </a:ext>
              </a:extLst>
            </p:cNvPr>
            <p:cNvSpPr/>
            <p:nvPr/>
          </p:nvSpPr>
          <p:spPr>
            <a:xfrm>
              <a:off x="7718751" y="206492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97;p38">
              <a:extLst>
                <a:ext uri="{FF2B5EF4-FFF2-40B4-BE49-F238E27FC236}">
                  <a16:creationId xmlns:a16="http://schemas.microsoft.com/office/drawing/2014/main" id="{5FBBF7D4-78E2-4E7F-A68B-B04A30592A63}"/>
                </a:ext>
              </a:extLst>
            </p:cNvPr>
            <p:cNvSpPr/>
            <p:nvPr/>
          </p:nvSpPr>
          <p:spPr>
            <a:xfrm>
              <a:off x="7967272" y="206308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97;p38">
              <a:extLst>
                <a:ext uri="{FF2B5EF4-FFF2-40B4-BE49-F238E27FC236}">
                  <a16:creationId xmlns:a16="http://schemas.microsoft.com/office/drawing/2014/main" id="{C501E9AC-6C75-417A-8D3F-C1199EA656FC}"/>
                </a:ext>
              </a:extLst>
            </p:cNvPr>
            <p:cNvSpPr/>
            <p:nvPr/>
          </p:nvSpPr>
          <p:spPr>
            <a:xfrm>
              <a:off x="7718751" y="18386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97;p38">
              <a:extLst>
                <a:ext uri="{FF2B5EF4-FFF2-40B4-BE49-F238E27FC236}">
                  <a16:creationId xmlns:a16="http://schemas.microsoft.com/office/drawing/2014/main" id="{493C0E6C-B007-43F9-BEFA-4FCFB90214F4}"/>
                </a:ext>
              </a:extLst>
            </p:cNvPr>
            <p:cNvSpPr/>
            <p:nvPr/>
          </p:nvSpPr>
          <p:spPr>
            <a:xfrm>
              <a:off x="7967272" y="18367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97;p38">
              <a:extLst>
                <a:ext uri="{FF2B5EF4-FFF2-40B4-BE49-F238E27FC236}">
                  <a16:creationId xmlns:a16="http://schemas.microsoft.com/office/drawing/2014/main" id="{FE9FD436-5725-4330-A612-E08FB05739A6}"/>
                </a:ext>
              </a:extLst>
            </p:cNvPr>
            <p:cNvSpPr/>
            <p:nvPr/>
          </p:nvSpPr>
          <p:spPr>
            <a:xfrm>
              <a:off x="7718751" y="162029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97;p38">
              <a:extLst>
                <a:ext uri="{FF2B5EF4-FFF2-40B4-BE49-F238E27FC236}">
                  <a16:creationId xmlns:a16="http://schemas.microsoft.com/office/drawing/2014/main" id="{0CFCEA6F-881E-43D7-AA9C-2783E92CC412}"/>
                </a:ext>
              </a:extLst>
            </p:cNvPr>
            <p:cNvSpPr/>
            <p:nvPr/>
          </p:nvSpPr>
          <p:spPr>
            <a:xfrm>
              <a:off x="7967272" y="161845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97;p38">
              <a:extLst>
                <a:ext uri="{FF2B5EF4-FFF2-40B4-BE49-F238E27FC236}">
                  <a16:creationId xmlns:a16="http://schemas.microsoft.com/office/drawing/2014/main" id="{880D9342-8C2A-4846-842F-8976E52403EC}"/>
                </a:ext>
              </a:extLst>
            </p:cNvPr>
            <p:cNvSpPr/>
            <p:nvPr/>
          </p:nvSpPr>
          <p:spPr>
            <a:xfrm>
              <a:off x="7724935" y="139916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97;p38">
              <a:extLst>
                <a:ext uri="{FF2B5EF4-FFF2-40B4-BE49-F238E27FC236}">
                  <a16:creationId xmlns:a16="http://schemas.microsoft.com/office/drawing/2014/main" id="{93ACA41A-D2A4-4FB9-9971-003E7A4C837B}"/>
                </a:ext>
              </a:extLst>
            </p:cNvPr>
            <p:cNvSpPr/>
            <p:nvPr/>
          </p:nvSpPr>
          <p:spPr>
            <a:xfrm>
              <a:off x="7973456" y="13973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97;p38">
              <a:extLst>
                <a:ext uri="{FF2B5EF4-FFF2-40B4-BE49-F238E27FC236}">
                  <a16:creationId xmlns:a16="http://schemas.microsoft.com/office/drawing/2014/main" id="{F27DDC9C-ECC5-45B5-9B43-D901CF7C0F52}"/>
                </a:ext>
              </a:extLst>
            </p:cNvPr>
            <p:cNvSpPr/>
            <p:nvPr/>
          </p:nvSpPr>
          <p:spPr>
            <a:xfrm>
              <a:off x="7724935" y="118085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97;p38">
              <a:extLst>
                <a:ext uri="{FF2B5EF4-FFF2-40B4-BE49-F238E27FC236}">
                  <a16:creationId xmlns:a16="http://schemas.microsoft.com/office/drawing/2014/main" id="{C0639388-D5A9-4D31-BEB1-94E148646395}"/>
                </a:ext>
              </a:extLst>
            </p:cNvPr>
            <p:cNvSpPr/>
            <p:nvPr/>
          </p:nvSpPr>
          <p:spPr>
            <a:xfrm>
              <a:off x="7973456" y="117901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97;p38">
              <a:extLst>
                <a:ext uri="{FF2B5EF4-FFF2-40B4-BE49-F238E27FC236}">
                  <a16:creationId xmlns:a16="http://schemas.microsoft.com/office/drawing/2014/main" id="{6E3DD0DF-C416-43D3-B1EF-B82EFCE602FF}"/>
                </a:ext>
              </a:extLst>
            </p:cNvPr>
            <p:cNvSpPr/>
            <p:nvPr/>
          </p:nvSpPr>
          <p:spPr>
            <a:xfrm>
              <a:off x="5642611" y="236003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97;p38">
              <a:extLst>
                <a:ext uri="{FF2B5EF4-FFF2-40B4-BE49-F238E27FC236}">
                  <a16:creationId xmlns:a16="http://schemas.microsoft.com/office/drawing/2014/main" id="{B1543A31-5316-4214-A138-20F68EAABDA7}"/>
                </a:ext>
              </a:extLst>
            </p:cNvPr>
            <p:cNvSpPr/>
            <p:nvPr/>
          </p:nvSpPr>
          <p:spPr>
            <a:xfrm>
              <a:off x="5891132" y="235819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97;p38">
              <a:extLst>
                <a:ext uri="{FF2B5EF4-FFF2-40B4-BE49-F238E27FC236}">
                  <a16:creationId xmlns:a16="http://schemas.microsoft.com/office/drawing/2014/main" id="{6C805199-0AA9-41B3-8D66-43DFF21D43A0}"/>
                </a:ext>
              </a:extLst>
            </p:cNvPr>
            <p:cNvSpPr/>
            <p:nvPr/>
          </p:nvSpPr>
          <p:spPr>
            <a:xfrm>
              <a:off x="5642611" y="21417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97;p38">
              <a:extLst>
                <a:ext uri="{FF2B5EF4-FFF2-40B4-BE49-F238E27FC236}">
                  <a16:creationId xmlns:a16="http://schemas.microsoft.com/office/drawing/2014/main" id="{9E79F15A-91C7-404D-9B99-C08680A82A0E}"/>
                </a:ext>
              </a:extLst>
            </p:cNvPr>
            <p:cNvSpPr/>
            <p:nvPr/>
          </p:nvSpPr>
          <p:spPr>
            <a:xfrm>
              <a:off x="5891132" y="21398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97;p38">
              <a:extLst>
                <a:ext uri="{FF2B5EF4-FFF2-40B4-BE49-F238E27FC236}">
                  <a16:creationId xmlns:a16="http://schemas.microsoft.com/office/drawing/2014/main" id="{5FF39FC8-001E-4EE9-B6F2-A7C1D0A1085F}"/>
                </a:ext>
              </a:extLst>
            </p:cNvPr>
            <p:cNvSpPr/>
            <p:nvPr/>
          </p:nvSpPr>
          <p:spPr>
            <a:xfrm>
              <a:off x="6138976" y="236003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97;p38">
              <a:extLst>
                <a:ext uri="{FF2B5EF4-FFF2-40B4-BE49-F238E27FC236}">
                  <a16:creationId xmlns:a16="http://schemas.microsoft.com/office/drawing/2014/main" id="{067BA713-1634-41C5-BAB1-BCEE0696559A}"/>
                </a:ext>
              </a:extLst>
            </p:cNvPr>
            <p:cNvSpPr/>
            <p:nvPr/>
          </p:nvSpPr>
          <p:spPr>
            <a:xfrm>
              <a:off x="6387497" y="235819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97;p38">
              <a:extLst>
                <a:ext uri="{FF2B5EF4-FFF2-40B4-BE49-F238E27FC236}">
                  <a16:creationId xmlns:a16="http://schemas.microsoft.com/office/drawing/2014/main" id="{F1EA3FC0-E545-48D9-A241-D509CF459DC8}"/>
                </a:ext>
              </a:extLst>
            </p:cNvPr>
            <p:cNvSpPr/>
            <p:nvPr/>
          </p:nvSpPr>
          <p:spPr>
            <a:xfrm>
              <a:off x="6138976" y="214171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97;p38">
              <a:extLst>
                <a:ext uri="{FF2B5EF4-FFF2-40B4-BE49-F238E27FC236}">
                  <a16:creationId xmlns:a16="http://schemas.microsoft.com/office/drawing/2014/main" id="{2A0F364A-6116-4C1F-997D-53CCBD0AF35A}"/>
                </a:ext>
              </a:extLst>
            </p:cNvPr>
            <p:cNvSpPr/>
            <p:nvPr/>
          </p:nvSpPr>
          <p:spPr>
            <a:xfrm>
              <a:off x="6387497" y="21398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97;p38">
              <a:extLst>
                <a:ext uri="{FF2B5EF4-FFF2-40B4-BE49-F238E27FC236}">
                  <a16:creationId xmlns:a16="http://schemas.microsoft.com/office/drawing/2014/main" id="{CC8DEA53-BAEF-40FB-8E7D-E0CB631C33C6}"/>
                </a:ext>
              </a:extLst>
            </p:cNvPr>
            <p:cNvSpPr/>
            <p:nvPr/>
          </p:nvSpPr>
          <p:spPr>
            <a:xfrm>
              <a:off x="5642611" y="191539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97;p38">
              <a:extLst>
                <a:ext uri="{FF2B5EF4-FFF2-40B4-BE49-F238E27FC236}">
                  <a16:creationId xmlns:a16="http://schemas.microsoft.com/office/drawing/2014/main" id="{ED8D01D8-39B0-4D5F-8C27-18D957FFF9D8}"/>
                </a:ext>
              </a:extLst>
            </p:cNvPr>
            <p:cNvSpPr/>
            <p:nvPr/>
          </p:nvSpPr>
          <p:spPr>
            <a:xfrm>
              <a:off x="5891132" y="191355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97;p38">
              <a:extLst>
                <a:ext uri="{FF2B5EF4-FFF2-40B4-BE49-F238E27FC236}">
                  <a16:creationId xmlns:a16="http://schemas.microsoft.com/office/drawing/2014/main" id="{0ED0D88B-0488-4542-BBE5-084CD519908B}"/>
                </a:ext>
              </a:extLst>
            </p:cNvPr>
            <p:cNvSpPr/>
            <p:nvPr/>
          </p:nvSpPr>
          <p:spPr>
            <a:xfrm>
              <a:off x="5642611" y="16970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97;p38">
              <a:extLst>
                <a:ext uri="{FF2B5EF4-FFF2-40B4-BE49-F238E27FC236}">
                  <a16:creationId xmlns:a16="http://schemas.microsoft.com/office/drawing/2014/main" id="{4B9CE912-6036-4CBF-A8C0-B17AEA580AC7}"/>
                </a:ext>
              </a:extLst>
            </p:cNvPr>
            <p:cNvSpPr/>
            <p:nvPr/>
          </p:nvSpPr>
          <p:spPr>
            <a:xfrm>
              <a:off x="5891132" y="16952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97;p38">
              <a:extLst>
                <a:ext uri="{FF2B5EF4-FFF2-40B4-BE49-F238E27FC236}">
                  <a16:creationId xmlns:a16="http://schemas.microsoft.com/office/drawing/2014/main" id="{97A05A9C-A5FB-4048-900A-5FA53126C3BC}"/>
                </a:ext>
              </a:extLst>
            </p:cNvPr>
            <p:cNvSpPr/>
            <p:nvPr/>
          </p:nvSpPr>
          <p:spPr>
            <a:xfrm>
              <a:off x="6138976" y="191539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97;p38">
              <a:extLst>
                <a:ext uri="{FF2B5EF4-FFF2-40B4-BE49-F238E27FC236}">
                  <a16:creationId xmlns:a16="http://schemas.microsoft.com/office/drawing/2014/main" id="{F2AFFE5C-937E-4878-A9E4-201C0DD6D79B}"/>
                </a:ext>
              </a:extLst>
            </p:cNvPr>
            <p:cNvSpPr/>
            <p:nvPr/>
          </p:nvSpPr>
          <p:spPr>
            <a:xfrm>
              <a:off x="6387497" y="191355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97;p38">
              <a:extLst>
                <a:ext uri="{FF2B5EF4-FFF2-40B4-BE49-F238E27FC236}">
                  <a16:creationId xmlns:a16="http://schemas.microsoft.com/office/drawing/2014/main" id="{434344EB-A095-4DDC-8434-B2326A5D1873}"/>
                </a:ext>
              </a:extLst>
            </p:cNvPr>
            <p:cNvSpPr/>
            <p:nvPr/>
          </p:nvSpPr>
          <p:spPr>
            <a:xfrm>
              <a:off x="6138976" y="169708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97;p38">
              <a:extLst>
                <a:ext uri="{FF2B5EF4-FFF2-40B4-BE49-F238E27FC236}">
                  <a16:creationId xmlns:a16="http://schemas.microsoft.com/office/drawing/2014/main" id="{2CA53B7D-90C6-45E6-9936-FDC144ABBE7A}"/>
                </a:ext>
              </a:extLst>
            </p:cNvPr>
            <p:cNvSpPr/>
            <p:nvPr/>
          </p:nvSpPr>
          <p:spPr>
            <a:xfrm>
              <a:off x="6387497" y="16952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97;p38">
              <a:extLst>
                <a:ext uri="{FF2B5EF4-FFF2-40B4-BE49-F238E27FC236}">
                  <a16:creationId xmlns:a16="http://schemas.microsoft.com/office/drawing/2014/main" id="{9D8B936B-DFBB-4B26-8D90-756BCC77F107}"/>
                </a:ext>
              </a:extLst>
            </p:cNvPr>
            <p:cNvSpPr/>
            <p:nvPr/>
          </p:nvSpPr>
          <p:spPr>
            <a:xfrm>
              <a:off x="6636018" y="235819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97;p38">
              <a:extLst>
                <a:ext uri="{FF2B5EF4-FFF2-40B4-BE49-F238E27FC236}">
                  <a16:creationId xmlns:a16="http://schemas.microsoft.com/office/drawing/2014/main" id="{7010A505-BC37-40CC-A54F-7B1E51F092A0}"/>
                </a:ext>
              </a:extLst>
            </p:cNvPr>
            <p:cNvSpPr/>
            <p:nvPr/>
          </p:nvSpPr>
          <p:spPr>
            <a:xfrm>
              <a:off x="6884539" y="235635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97;p38">
              <a:extLst>
                <a:ext uri="{FF2B5EF4-FFF2-40B4-BE49-F238E27FC236}">
                  <a16:creationId xmlns:a16="http://schemas.microsoft.com/office/drawing/2014/main" id="{707C6673-1ECD-4841-855E-94AED8E3A831}"/>
                </a:ext>
              </a:extLst>
            </p:cNvPr>
            <p:cNvSpPr/>
            <p:nvPr/>
          </p:nvSpPr>
          <p:spPr>
            <a:xfrm>
              <a:off x="6636018" y="21398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97;p38">
              <a:extLst>
                <a:ext uri="{FF2B5EF4-FFF2-40B4-BE49-F238E27FC236}">
                  <a16:creationId xmlns:a16="http://schemas.microsoft.com/office/drawing/2014/main" id="{8D90C3CD-958E-43E3-92C5-BCD46A67BB8C}"/>
                </a:ext>
              </a:extLst>
            </p:cNvPr>
            <p:cNvSpPr/>
            <p:nvPr/>
          </p:nvSpPr>
          <p:spPr>
            <a:xfrm>
              <a:off x="6884539" y="213803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97;p38">
              <a:extLst>
                <a:ext uri="{FF2B5EF4-FFF2-40B4-BE49-F238E27FC236}">
                  <a16:creationId xmlns:a16="http://schemas.microsoft.com/office/drawing/2014/main" id="{5F4A47F3-1ECA-4AD1-9076-B70D6E1AAFF6}"/>
                </a:ext>
              </a:extLst>
            </p:cNvPr>
            <p:cNvSpPr/>
            <p:nvPr/>
          </p:nvSpPr>
          <p:spPr>
            <a:xfrm>
              <a:off x="7132383" y="235819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7;p38">
              <a:extLst>
                <a:ext uri="{FF2B5EF4-FFF2-40B4-BE49-F238E27FC236}">
                  <a16:creationId xmlns:a16="http://schemas.microsoft.com/office/drawing/2014/main" id="{1F9F2F29-F3B4-428B-AE77-EE3DABE4E662}"/>
                </a:ext>
              </a:extLst>
            </p:cNvPr>
            <p:cNvSpPr/>
            <p:nvPr/>
          </p:nvSpPr>
          <p:spPr>
            <a:xfrm>
              <a:off x="7380904" y="235635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7;p38">
              <a:extLst>
                <a:ext uri="{FF2B5EF4-FFF2-40B4-BE49-F238E27FC236}">
                  <a16:creationId xmlns:a16="http://schemas.microsoft.com/office/drawing/2014/main" id="{FEDC1F03-52DD-4686-9278-2CFC262008EF}"/>
                </a:ext>
              </a:extLst>
            </p:cNvPr>
            <p:cNvSpPr/>
            <p:nvPr/>
          </p:nvSpPr>
          <p:spPr>
            <a:xfrm>
              <a:off x="7132383" y="213987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7;p38">
              <a:extLst>
                <a:ext uri="{FF2B5EF4-FFF2-40B4-BE49-F238E27FC236}">
                  <a16:creationId xmlns:a16="http://schemas.microsoft.com/office/drawing/2014/main" id="{2E3680D2-7EB4-4A17-999F-27C323C44513}"/>
                </a:ext>
              </a:extLst>
            </p:cNvPr>
            <p:cNvSpPr/>
            <p:nvPr/>
          </p:nvSpPr>
          <p:spPr>
            <a:xfrm>
              <a:off x="7380904" y="213803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7;p38">
              <a:extLst>
                <a:ext uri="{FF2B5EF4-FFF2-40B4-BE49-F238E27FC236}">
                  <a16:creationId xmlns:a16="http://schemas.microsoft.com/office/drawing/2014/main" id="{3ED080AB-3930-45D3-83CB-5B5C41A22BD8}"/>
                </a:ext>
              </a:extLst>
            </p:cNvPr>
            <p:cNvSpPr/>
            <p:nvPr/>
          </p:nvSpPr>
          <p:spPr>
            <a:xfrm>
              <a:off x="6636018" y="191355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7;p38">
              <a:extLst>
                <a:ext uri="{FF2B5EF4-FFF2-40B4-BE49-F238E27FC236}">
                  <a16:creationId xmlns:a16="http://schemas.microsoft.com/office/drawing/2014/main" id="{79130D5D-135B-421E-835E-1E3BEE01BC86}"/>
                </a:ext>
              </a:extLst>
            </p:cNvPr>
            <p:cNvSpPr/>
            <p:nvPr/>
          </p:nvSpPr>
          <p:spPr>
            <a:xfrm>
              <a:off x="6884539" y="191171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7;p38">
              <a:extLst>
                <a:ext uri="{FF2B5EF4-FFF2-40B4-BE49-F238E27FC236}">
                  <a16:creationId xmlns:a16="http://schemas.microsoft.com/office/drawing/2014/main" id="{91825D6E-EEA3-42F5-AB80-84C83FB6100F}"/>
                </a:ext>
              </a:extLst>
            </p:cNvPr>
            <p:cNvSpPr/>
            <p:nvPr/>
          </p:nvSpPr>
          <p:spPr>
            <a:xfrm>
              <a:off x="6636018" y="16952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397;p38">
              <a:extLst>
                <a:ext uri="{FF2B5EF4-FFF2-40B4-BE49-F238E27FC236}">
                  <a16:creationId xmlns:a16="http://schemas.microsoft.com/office/drawing/2014/main" id="{DFC33649-BBE1-4CBC-9CC7-1127AC3C5996}"/>
                </a:ext>
              </a:extLst>
            </p:cNvPr>
            <p:cNvSpPr/>
            <p:nvPr/>
          </p:nvSpPr>
          <p:spPr>
            <a:xfrm>
              <a:off x="6884539" y="16934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397;p38">
              <a:extLst>
                <a:ext uri="{FF2B5EF4-FFF2-40B4-BE49-F238E27FC236}">
                  <a16:creationId xmlns:a16="http://schemas.microsoft.com/office/drawing/2014/main" id="{DF5F7DC6-49FB-431B-B3B6-9884DBC49CAF}"/>
                </a:ext>
              </a:extLst>
            </p:cNvPr>
            <p:cNvSpPr/>
            <p:nvPr/>
          </p:nvSpPr>
          <p:spPr>
            <a:xfrm>
              <a:off x="7132383" y="191355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397;p38">
              <a:extLst>
                <a:ext uri="{FF2B5EF4-FFF2-40B4-BE49-F238E27FC236}">
                  <a16:creationId xmlns:a16="http://schemas.microsoft.com/office/drawing/2014/main" id="{1E5C7528-033E-4A90-8CC1-CF76F78DF1ED}"/>
                </a:ext>
              </a:extLst>
            </p:cNvPr>
            <p:cNvSpPr/>
            <p:nvPr/>
          </p:nvSpPr>
          <p:spPr>
            <a:xfrm>
              <a:off x="7380904" y="191171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397;p38">
              <a:extLst>
                <a:ext uri="{FF2B5EF4-FFF2-40B4-BE49-F238E27FC236}">
                  <a16:creationId xmlns:a16="http://schemas.microsoft.com/office/drawing/2014/main" id="{3E2D0C15-5EAA-4044-A018-50EBADF7E18B}"/>
                </a:ext>
              </a:extLst>
            </p:cNvPr>
            <p:cNvSpPr/>
            <p:nvPr/>
          </p:nvSpPr>
          <p:spPr>
            <a:xfrm>
              <a:off x="7132383" y="1695243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397;p38">
              <a:extLst>
                <a:ext uri="{FF2B5EF4-FFF2-40B4-BE49-F238E27FC236}">
                  <a16:creationId xmlns:a16="http://schemas.microsoft.com/office/drawing/2014/main" id="{3913BE7B-F1A7-49B3-8825-DF8225F64ECF}"/>
                </a:ext>
              </a:extLst>
            </p:cNvPr>
            <p:cNvSpPr/>
            <p:nvPr/>
          </p:nvSpPr>
          <p:spPr>
            <a:xfrm>
              <a:off x="7380904" y="169340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397;p38">
              <a:extLst>
                <a:ext uri="{FF2B5EF4-FFF2-40B4-BE49-F238E27FC236}">
                  <a16:creationId xmlns:a16="http://schemas.microsoft.com/office/drawing/2014/main" id="{B3367FE5-1338-4077-8F99-DF552B49A434}"/>
                </a:ext>
              </a:extLst>
            </p:cNvPr>
            <p:cNvSpPr/>
            <p:nvPr/>
          </p:nvSpPr>
          <p:spPr>
            <a:xfrm>
              <a:off x="5648795" y="147595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397;p38">
              <a:extLst>
                <a:ext uri="{FF2B5EF4-FFF2-40B4-BE49-F238E27FC236}">
                  <a16:creationId xmlns:a16="http://schemas.microsoft.com/office/drawing/2014/main" id="{8B4EFD51-95DD-4189-B539-5E957FBB99CC}"/>
                </a:ext>
              </a:extLst>
            </p:cNvPr>
            <p:cNvSpPr/>
            <p:nvPr/>
          </p:nvSpPr>
          <p:spPr>
            <a:xfrm>
              <a:off x="5897316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397;p38">
              <a:extLst>
                <a:ext uri="{FF2B5EF4-FFF2-40B4-BE49-F238E27FC236}">
                  <a16:creationId xmlns:a16="http://schemas.microsoft.com/office/drawing/2014/main" id="{8F6094E4-F3D8-4F36-AF6B-353B4AA93FC0}"/>
                </a:ext>
              </a:extLst>
            </p:cNvPr>
            <p:cNvSpPr/>
            <p:nvPr/>
          </p:nvSpPr>
          <p:spPr>
            <a:xfrm>
              <a:off x="5648795" y="12576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397;p38">
              <a:extLst>
                <a:ext uri="{FF2B5EF4-FFF2-40B4-BE49-F238E27FC236}">
                  <a16:creationId xmlns:a16="http://schemas.microsoft.com/office/drawing/2014/main" id="{A310D9C7-AA67-4026-A60D-31BD65749E03}"/>
                </a:ext>
              </a:extLst>
            </p:cNvPr>
            <p:cNvSpPr/>
            <p:nvPr/>
          </p:nvSpPr>
          <p:spPr>
            <a:xfrm>
              <a:off x="5897316" y="12558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397;p38">
              <a:extLst>
                <a:ext uri="{FF2B5EF4-FFF2-40B4-BE49-F238E27FC236}">
                  <a16:creationId xmlns:a16="http://schemas.microsoft.com/office/drawing/2014/main" id="{C7D8ACD7-3654-464C-8FA7-A58775D5F188}"/>
                </a:ext>
              </a:extLst>
            </p:cNvPr>
            <p:cNvSpPr/>
            <p:nvPr/>
          </p:nvSpPr>
          <p:spPr>
            <a:xfrm>
              <a:off x="6145160" y="147595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397;p38">
              <a:extLst>
                <a:ext uri="{FF2B5EF4-FFF2-40B4-BE49-F238E27FC236}">
                  <a16:creationId xmlns:a16="http://schemas.microsoft.com/office/drawing/2014/main" id="{A090EE3D-A82E-4F48-B393-A0212E165B4F}"/>
                </a:ext>
              </a:extLst>
            </p:cNvPr>
            <p:cNvSpPr/>
            <p:nvPr/>
          </p:nvSpPr>
          <p:spPr>
            <a:xfrm>
              <a:off x="6393681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397;p38">
              <a:extLst>
                <a:ext uri="{FF2B5EF4-FFF2-40B4-BE49-F238E27FC236}">
                  <a16:creationId xmlns:a16="http://schemas.microsoft.com/office/drawing/2014/main" id="{4F207E3B-67BB-43B6-A2E7-A23D977F5557}"/>
                </a:ext>
              </a:extLst>
            </p:cNvPr>
            <p:cNvSpPr/>
            <p:nvPr/>
          </p:nvSpPr>
          <p:spPr>
            <a:xfrm>
              <a:off x="6145160" y="125764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397;p38">
              <a:extLst>
                <a:ext uri="{FF2B5EF4-FFF2-40B4-BE49-F238E27FC236}">
                  <a16:creationId xmlns:a16="http://schemas.microsoft.com/office/drawing/2014/main" id="{1D3A239F-7F18-43AE-8270-AB9D9A016366}"/>
                </a:ext>
              </a:extLst>
            </p:cNvPr>
            <p:cNvSpPr/>
            <p:nvPr/>
          </p:nvSpPr>
          <p:spPr>
            <a:xfrm>
              <a:off x="6393681" y="12558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397;p38">
              <a:extLst>
                <a:ext uri="{FF2B5EF4-FFF2-40B4-BE49-F238E27FC236}">
                  <a16:creationId xmlns:a16="http://schemas.microsoft.com/office/drawing/2014/main" id="{4A348CFC-291E-477D-8256-A6490F8A2674}"/>
                </a:ext>
              </a:extLst>
            </p:cNvPr>
            <p:cNvSpPr/>
            <p:nvPr/>
          </p:nvSpPr>
          <p:spPr>
            <a:xfrm>
              <a:off x="6642202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397;p38">
              <a:extLst>
                <a:ext uri="{FF2B5EF4-FFF2-40B4-BE49-F238E27FC236}">
                  <a16:creationId xmlns:a16="http://schemas.microsoft.com/office/drawing/2014/main" id="{EC4A90EA-FC11-45ED-AAA7-F1CF616900F9}"/>
                </a:ext>
              </a:extLst>
            </p:cNvPr>
            <p:cNvSpPr/>
            <p:nvPr/>
          </p:nvSpPr>
          <p:spPr>
            <a:xfrm>
              <a:off x="6890723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397;p38">
              <a:extLst>
                <a:ext uri="{FF2B5EF4-FFF2-40B4-BE49-F238E27FC236}">
                  <a16:creationId xmlns:a16="http://schemas.microsoft.com/office/drawing/2014/main" id="{DD105615-C4BF-4AFB-BB47-5E8F70A2ACFD}"/>
                </a:ext>
              </a:extLst>
            </p:cNvPr>
            <p:cNvSpPr/>
            <p:nvPr/>
          </p:nvSpPr>
          <p:spPr>
            <a:xfrm>
              <a:off x="6642202" y="12558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397;p38">
              <a:extLst>
                <a:ext uri="{FF2B5EF4-FFF2-40B4-BE49-F238E27FC236}">
                  <a16:creationId xmlns:a16="http://schemas.microsoft.com/office/drawing/2014/main" id="{94F6AC0A-7265-43DC-8734-C98DA924B4B5}"/>
                </a:ext>
              </a:extLst>
            </p:cNvPr>
            <p:cNvSpPr/>
            <p:nvPr/>
          </p:nvSpPr>
          <p:spPr>
            <a:xfrm>
              <a:off x="6890723" y="125396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397;p38">
              <a:extLst>
                <a:ext uri="{FF2B5EF4-FFF2-40B4-BE49-F238E27FC236}">
                  <a16:creationId xmlns:a16="http://schemas.microsoft.com/office/drawing/2014/main" id="{71DE3B2F-ED26-4BA0-80BC-527577A67E3E}"/>
                </a:ext>
              </a:extLst>
            </p:cNvPr>
            <p:cNvSpPr/>
            <p:nvPr/>
          </p:nvSpPr>
          <p:spPr>
            <a:xfrm>
              <a:off x="7138567" y="147411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397;p38">
              <a:extLst>
                <a:ext uri="{FF2B5EF4-FFF2-40B4-BE49-F238E27FC236}">
                  <a16:creationId xmlns:a16="http://schemas.microsoft.com/office/drawing/2014/main" id="{90480370-00E9-47E7-99B9-A0EED1E989D5}"/>
                </a:ext>
              </a:extLst>
            </p:cNvPr>
            <p:cNvSpPr/>
            <p:nvPr/>
          </p:nvSpPr>
          <p:spPr>
            <a:xfrm>
              <a:off x="7387088" y="147228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397;p38">
              <a:extLst>
                <a:ext uri="{FF2B5EF4-FFF2-40B4-BE49-F238E27FC236}">
                  <a16:creationId xmlns:a16="http://schemas.microsoft.com/office/drawing/2014/main" id="{E3E0AC67-2200-4A65-A060-E455D0925285}"/>
                </a:ext>
              </a:extLst>
            </p:cNvPr>
            <p:cNvSpPr/>
            <p:nvPr/>
          </p:nvSpPr>
          <p:spPr>
            <a:xfrm>
              <a:off x="7138567" y="125580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397;p38">
              <a:extLst>
                <a:ext uri="{FF2B5EF4-FFF2-40B4-BE49-F238E27FC236}">
                  <a16:creationId xmlns:a16="http://schemas.microsoft.com/office/drawing/2014/main" id="{5D0C4D01-8515-4271-AD21-DD0E5977CA89}"/>
                </a:ext>
              </a:extLst>
            </p:cNvPr>
            <p:cNvSpPr/>
            <p:nvPr/>
          </p:nvSpPr>
          <p:spPr>
            <a:xfrm>
              <a:off x="7387088" y="125396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397;p38">
              <a:extLst>
                <a:ext uri="{FF2B5EF4-FFF2-40B4-BE49-F238E27FC236}">
                  <a16:creationId xmlns:a16="http://schemas.microsoft.com/office/drawing/2014/main" id="{067FD022-8460-4BAB-8BDA-A5228A6AB54C}"/>
                </a:ext>
              </a:extLst>
            </p:cNvPr>
            <p:cNvSpPr/>
            <p:nvPr/>
          </p:nvSpPr>
          <p:spPr>
            <a:xfrm>
              <a:off x="7641793" y="2354514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397;p38">
              <a:extLst>
                <a:ext uri="{FF2B5EF4-FFF2-40B4-BE49-F238E27FC236}">
                  <a16:creationId xmlns:a16="http://schemas.microsoft.com/office/drawing/2014/main" id="{DA74D80E-B8A5-4389-971B-CBFD201EF70A}"/>
                </a:ext>
              </a:extLst>
            </p:cNvPr>
            <p:cNvSpPr/>
            <p:nvPr/>
          </p:nvSpPr>
          <p:spPr>
            <a:xfrm>
              <a:off x="7890314" y="235267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397;p38">
              <a:extLst>
                <a:ext uri="{FF2B5EF4-FFF2-40B4-BE49-F238E27FC236}">
                  <a16:creationId xmlns:a16="http://schemas.microsoft.com/office/drawing/2014/main" id="{E520426E-2969-4EA2-86F5-7B7D4B65E2D2}"/>
                </a:ext>
              </a:extLst>
            </p:cNvPr>
            <p:cNvSpPr/>
            <p:nvPr/>
          </p:nvSpPr>
          <p:spPr>
            <a:xfrm>
              <a:off x="7641793" y="213620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397;p38">
              <a:extLst>
                <a:ext uri="{FF2B5EF4-FFF2-40B4-BE49-F238E27FC236}">
                  <a16:creationId xmlns:a16="http://schemas.microsoft.com/office/drawing/2014/main" id="{6CE5E6DF-0343-45D8-88F2-35DD2B1A1DEE}"/>
                </a:ext>
              </a:extLst>
            </p:cNvPr>
            <p:cNvSpPr/>
            <p:nvPr/>
          </p:nvSpPr>
          <p:spPr>
            <a:xfrm>
              <a:off x="7890314" y="213436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397;p38">
              <a:extLst>
                <a:ext uri="{FF2B5EF4-FFF2-40B4-BE49-F238E27FC236}">
                  <a16:creationId xmlns:a16="http://schemas.microsoft.com/office/drawing/2014/main" id="{0D74CD90-EA11-4094-9039-0B42DCFFB869}"/>
                </a:ext>
              </a:extLst>
            </p:cNvPr>
            <p:cNvSpPr/>
            <p:nvPr/>
          </p:nvSpPr>
          <p:spPr>
            <a:xfrm>
              <a:off x="7641793" y="1909879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397;p38">
              <a:extLst>
                <a:ext uri="{FF2B5EF4-FFF2-40B4-BE49-F238E27FC236}">
                  <a16:creationId xmlns:a16="http://schemas.microsoft.com/office/drawing/2014/main" id="{DEAC70FC-6A63-4A39-9083-59C2BB6B03B1}"/>
                </a:ext>
              </a:extLst>
            </p:cNvPr>
            <p:cNvSpPr/>
            <p:nvPr/>
          </p:nvSpPr>
          <p:spPr>
            <a:xfrm>
              <a:off x="7890314" y="1908040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397;p38">
              <a:extLst>
                <a:ext uri="{FF2B5EF4-FFF2-40B4-BE49-F238E27FC236}">
                  <a16:creationId xmlns:a16="http://schemas.microsoft.com/office/drawing/2014/main" id="{2128DD8B-3FFF-46EF-BD2E-2003FFCF513C}"/>
                </a:ext>
              </a:extLst>
            </p:cNvPr>
            <p:cNvSpPr/>
            <p:nvPr/>
          </p:nvSpPr>
          <p:spPr>
            <a:xfrm>
              <a:off x="7641793" y="1691565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397;p38">
              <a:extLst>
                <a:ext uri="{FF2B5EF4-FFF2-40B4-BE49-F238E27FC236}">
                  <a16:creationId xmlns:a16="http://schemas.microsoft.com/office/drawing/2014/main" id="{53933FA1-77AB-4AEC-965F-BEFD0F200589}"/>
                </a:ext>
              </a:extLst>
            </p:cNvPr>
            <p:cNvSpPr/>
            <p:nvPr/>
          </p:nvSpPr>
          <p:spPr>
            <a:xfrm>
              <a:off x="7890314" y="1689726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397;p38">
              <a:extLst>
                <a:ext uri="{FF2B5EF4-FFF2-40B4-BE49-F238E27FC236}">
                  <a16:creationId xmlns:a16="http://schemas.microsoft.com/office/drawing/2014/main" id="{77677B67-4B25-47AC-A7A9-CA2C4F63B71A}"/>
                </a:ext>
              </a:extLst>
            </p:cNvPr>
            <p:cNvSpPr/>
            <p:nvPr/>
          </p:nvSpPr>
          <p:spPr>
            <a:xfrm>
              <a:off x="7647977" y="1470441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397;p38">
              <a:extLst>
                <a:ext uri="{FF2B5EF4-FFF2-40B4-BE49-F238E27FC236}">
                  <a16:creationId xmlns:a16="http://schemas.microsoft.com/office/drawing/2014/main" id="{E90B6D1A-011B-41F1-8338-EC2A1CCAC700}"/>
                </a:ext>
              </a:extLst>
            </p:cNvPr>
            <p:cNvSpPr/>
            <p:nvPr/>
          </p:nvSpPr>
          <p:spPr>
            <a:xfrm>
              <a:off x="7896498" y="1468602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397;p38">
              <a:extLst>
                <a:ext uri="{FF2B5EF4-FFF2-40B4-BE49-F238E27FC236}">
                  <a16:creationId xmlns:a16="http://schemas.microsoft.com/office/drawing/2014/main" id="{69F455A0-174E-4B8A-9C57-8A2A59C16EA7}"/>
                </a:ext>
              </a:extLst>
            </p:cNvPr>
            <p:cNvSpPr/>
            <p:nvPr/>
          </p:nvSpPr>
          <p:spPr>
            <a:xfrm>
              <a:off x="7647977" y="1252127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397;p38">
              <a:extLst>
                <a:ext uri="{FF2B5EF4-FFF2-40B4-BE49-F238E27FC236}">
                  <a16:creationId xmlns:a16="http://schemas.microsoft.com/office/drawing/2014/main" id="{359ED17E-AE25-4237-A445-FA2547A62A20}"/>
                </a:ext>
              </a:extLst>
            </p:cNvPr>
            <p:cNvSpPr/>
            <p:nvPr/>
          </p:nvSpPr>
          <p:spPr>
            <a:xfrm>
              <a:off x="7896498" y="1250288"/>
              <a:ext cx="247844" cy="21463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94" name="Google Shape;394;p38"/>
          <p:cNvSpPr txBox="1">
            <a:spLocks noGrp="1"/>
          </p:cNvSpPr>
          <p:nvPr>
            <p:ph type="ctrTitle"/>
          </p:nvPr>
        </p:nvSpPr>
        <p:spPr>
          <a:xfrm>
            <a:off x="2895908" y="175666"/>
            <a:ext cx="2982000" cy="36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396" name="Google Shape;396;p38"/>
          <p:cNvSpPr/>
          <p:nvPr/>
        </p:nvSpPr>
        <p:spPr>
          <a:xfrm>
            <a:off x="3213140" y="692876"/>
            <a:ext cx="1571867" cy="1361485"/>
          </a:xfrm>
          <a:custGeom>
            <a:avLst/>
            <a:gdLst/>
            <a:ahLst/>
            <a:cxnLst/>
            <a:rect l="l" t="t" r="r" b="b"/>
            <a:pathLst>
              <a:path w="57768" h="50027" extrusionOk="0">
                <a:moveTo>
                  <a:pt x="14439" y="0"/>
                </a:moveTo>
                <a:lnTo>
                  <a:pt x="1" y="25013"/>
                </a:lnTo>
                <a:lnTo>
                  <a:pt x="14439" y="50027"/>
                </a:lnTo>
                <a:lnTo>
                  <a:pt x="43329" y="50027"/>
                </a:lnTo>
                <a:lnTo>
                  <a:pt x="57768" y="25013"/>
                </a:lnTo>
                <a:lnTo>
                  <a:pt x="43329" y="0"/>
                </a:lnTo>
                <a:close/>
              </a:path>
            </a:pathLst>
          </a:custGeom>
          <a:solidFill>
            <a:schemeClr val="dk1"/>
          </a:solidFill>
          <a:ln w="1905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3212877" y="2115537"/>
            <a:ext cx="1572130" cy="1361486"/>
          </a:xfrm>
          <a:custGeom>
            <a:avLst/>
            <a:gdLst/>
            <a:ahLst/>
            <a:cxnLst/>
            <a:rect l="l" t="t" r="r" b="b"/>
            <a:pathLst>
              <a:path w="57767" h="50027" extrusionOk="0">
                <a:moveTo>
                  <a:pt x="14439" y="0"/>
                </a:moveTo>
                <a:lnTo>
                  <a:pt x="0" y="25013"/>
                </a:lnTo>
                <a:lnTo>
                  <a:pt x="14439" y="50027"/>
                </a:lnTo>
                <a:lnTo>
                  <a:pt x="43328" y="50027"/>
                </a:lnTo>
                <a:lnTo>
                  <a:pt x="57767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 w="1905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8" name="Google Shape;398;p38"/>
          <p:cNvSpPr txBox="1"/>
          <p:nvPr/>
        </p:nvSpPr>
        <p:spPr>
          <a:xfrm>
            <a:off x="3458601" y="834361"/>
            <a:ext cx="1101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Import</a:t>
            </a:r>
            <a:endParaRPr sz="1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00" name="Google Shape;400;p38"/>
          <p:cNvSpPr txBox="1"/>
          <p:nvPr/>
        </p:nvSpPr>
        <p:spPr>
          <a:xfrm>
            <a:off x="3312201" y="1149591"/>
            <a:ext cx="13947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Utilizing os module to organize 1984 csv files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into a dictionary</a:t>
            </a:r>
          </a:p>
        </p:txBody>
      </p:sp>
      <p:sp>
        <p:nvSpPr>
          <p:cNvPr id="38" name="Google Shape;398;p38">
            <a:extLst>
              <a:ext uri="{FF2B5EF4-FFF2-40B4-BE49-F238E27FC236}">
                <a16:creationId xmlns:a16="http://schemas.microsoft.com/office/drawing/2014/main" id="{9186DA24-F425-48E4-B6F2-EDB1B6E56E91}"/>
              </a:ext>
            </a:extLst>
          </p:cNvPr>
          <p:cNvSpPr txBox="1"/>
          <p:nvPr/>
        </p:nvSpPr>
        <p:spPr>
          <a:xfrm>
            <a:off x="3548449" y="2205149"/>
            <a:ext cx="881423" cy="2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Cleaning</a:t>
            </a:r>
            <a:endParaRPr sz="1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9" name="Google Shape;400;p38">
            <a:extLst>
              <a:ext uri="{FF2B5EF4-FFF2-40B4-BE49-F238E27FC236}">
                <a16:creationId xmlns:a16="http://schemas.microsoft.com/office/drawing/2014/main" id="{D25CCAC7-9B8C-439A-B985-E5246D14BA67}"/>
              </a:ext>
            </a:extLst>
          </p:cNvPr>
          <p:cNvSpPr txBox="1"/>
          <p:nvPr/>
        </p:nvSpPr>
        <p:spPr>
          <a:xfrm>
            <a:off x="3345896" y="2512023"/>
            <a:ext cx="1286528" cy="69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Cleaned excess of N/A data and converted changing class variable to static</a:t>
            </a:r>
          </a:p>
        </p:txBody>
      </p:sp>
      <p:sp>
        <p:nvSpPr>
          <p:cNvPr id="40" name="Google Shape;397;p38">
            <a:extLst>
              <a:ext uri="{FF2B5EF4-FFF2-40B4-BE49-F238E27FC236}">
                <a16:creationId xmlns:a16="http://schemas.microsoft.com/office/drawing/2014/main" id="{8AD6728C-31BC-4D47-8437-A8D023DA11D7}"/>
              </a:ext>
            </a:extLst>
          </p:cNvPr>
          <p:cNvSpPr/>
          <p:nvPr/>
        </p:nvSpPr>
        <p:spPr>
          <a:xfrm>
            <a:off x="4410727" y="1405048"/>
            <a:ext cx="1572130" cy="1361486"/>
          </a:xfrm>
          <a:custGeom>
            <a:avLst/>
            <a:gdLst/>
            <a:ahLst/>
            <a:cxnLst/>
            <a:rect l="l" t="t" r="r" b="b"/>
            <a:pathLst>
              <a:path w="57767" h="50027" extrusionOk="0">
                <a:moveTo>
                  <a:pt x="14439" y="0"/>
                </a:moveTo>
                <a:lnTo>
                  <a:pt x="0" y="25013"/>
                </a:lnTo>
                <a:lnTo>
                  <a:pt x="14439" y="50027"/>
                </a:lnTo>
                <a:lnTo>
                  <a:pt x="43328" y="50027"/>
                </a:lnTo>
                <a:lnTo>
                  <a:pt x="57767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 w="1905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Google Shape;398;p38">
            <a:extLst>
              <a:ext uri="{FF2B5EF4-FFF2-40B4-BE49-F238E27FC236}">
                <a16:creationId xmlns:a16="http://schemas.microsoft.com/office/drawing/2014/main" id="{2AFA038B-E9DC-46EF-A19C-CA60930B8CB8}"/>
              </a:ext>
            </a:extLst>
          </p:cNvPr>
          <p:cNvSpPr txBox="1"/>
          <p:nvPr/>
        </p:nvSpPr>
        <p:spPr>
          <a:xfrm>
            <a:off x="4746299" y="1494660"/>
            <a:ext cx="907054" cy="2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TimeSeries</a:t>
            </a:r>
            <a:endParaRPr sz="1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" name="Google Shape;400;p38">
            <a:extLst>
              <a:ext uri="{FF2B5EF4-FFF2-40B4-BE49-F238E27FC236}">
                <a16:creationId xmlns:a16="http://schemas.microsoft.com/office/drawing/2014/main" id="{7D45074D-E82E-441C-BA1B-87967A7352D8}"/>
              </a:ext>
            </a:extLst>
          </p:cNvPr>
          <p:cNvSpPr txBox="1"/>
          <p:nvPr/>
        </p:nvSpPr>
        <p:spPr>
          <a:xfrm>
            <a:off x="4543746" y="1801534"/>
            <a:ext cx="1286528" cy="69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Converting entire dataset into TimeSeries Dataframes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 which are compatible with tslearn</a:t>
            </a:r>
          </a:p>
        </p:txBody>
      </p:sp>
      <p:sp>
        <p:nvSpPr>
          <p:cNvPr id="44" name="Google Shape;398;p38">
            <a:extLst>
              <a:ext uri="{FF2B5EF4-FFF2-40B4-BE49-F238E27FC236}">
                <a16:creationId xmlns:a16="http://schemas.microsoft.com/office/drawing/2014/main" id="{0C7CAFA2-7D85-4E3E-9CFD-3189EBD42D2A}"/>
              </a:ext>
            </a:extLst>
          </p:cNvPr>
          <p:cNvSpPr txBox="1"/>
          <p:nvPr/>
        </p:nvSpPr>
        <p:spPr>
          <a:xfrm>
            <a:off x="7299133" y="612299"/>
            <a:ext cx="1508760" cy="403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tx1"/>
                </a:solidFill>
                <a:latin typeface="Nunito Sans"/>
                <a:ea typeface="Nunito Sans"/>
                <a:cs typeface="Nunito Sans"/>
                <a:sym typeface="Nunito Sans"/>
              </a:rPr>
              <a:t>(1</a:t>
            </a:r>
            <a:r>
              <a:rPr lang="en-US" sz="1100" b="1" dirty="0">
                <a:solidFill>
                  <a:schemeClr val="tx1"/>
                </a:solidFill>
                <a:latin typeface="Nunito Sans"/>
                <a:ea typeface="Nunito Sans"/>
                <a:cs typeface="Nunito Sans"/>
                <a:sym typeface="Nunito Sans"/>
              </a:rPr>
              <a:t>, 60, 6)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Nunito Sans"/>
                <a:ea typeface="Nunito Sans"/>
                <a:cs typeface="Nunito Sans"/>
                <a:sym typeface="Nunito Sans"/>
              </a:rPr>
              <a:t>              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solidFill>
                <a:schemeClr val="tx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solidFill>
                <a:schemeClr val="tx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solidFill>
                <a:schemeClr val="tx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dirty="0">
              <a:solidFill>
                <a:schemeClr val="tx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Nunito Sans"/>
                <a:ea typeface="Nunito Sans"/>
                <a:cs typeface="Nunito Sans"/>
                <a:sym typeface="Nunito Sans"/>
              </a:rPr>
              <a:t>              x </a:t>
            </a:r>
            <a:r>
              <a:rPr lang="en" sz="1100" b="1" dirty="0">
                <a:solidFill>
                  <a:schemeClr val="tx1"/>
                </a:solidFill>
                <a:latin typeface="Nunito Sans"/>
                <a:ea typeface="Nunito Sans"/>
                <a:cs typeface="Nunito Sans"/>
                <a:sym typeface="Nunito Sans"/>
              </a:rPr>
              <a:t>845483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 dirty="0">
              <a:solidFill>
                <a:schemeClr val="tx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1" name="Google Shape;397;p38">
            <a:extLst>
              <a:ext uri="{FF2B5EF4-FFF2-40B4-BE49-F238E27FC236}">
                <a16:creationId xmlns:a16="http://schemas.microsoft.com/office/drawing/2014/main" id="{1D0A1A8F-EB11-4ACA-9F5B-BB3E35F0BADB}"/>
              </a:ext>
            </a:extLst>
          </p:cNvPr>
          <p:cNvSpPr/>
          <p:nvPr/>
        </p:nvSpPr>
        <p:spPr>
          <a:xfrm>
            <a:off x="4429872" y="2807356"/>
            <a:ext cx="1572130" cy="1361486"/>
          </a:xfrm>
          <a:custGeom>
            <a:avLst/>
            <a:gdLst/>
            <a:ahLst/>
            <a:cxnLst/>
            <a:rect l="l" t="t" r="r" b="b"/>
            <a:pathLst>
              <a:path w="57767" h="50027" extrusionOk="0">
                <a:moveTo>
                  <a:pt x="14439" y="0"/>
                </a:moveTo>
                <a:lnTo>
                  <a:pt x="0" y="25013"/>
                </a:lnTo>
                <a:lnTo>
                  <a:pt x="14439" y="50027"/>
                </a:lnTo>
                <a:lnTo>
                  <a:pt x="43328" y="50027"/>
                </a:lnTo>
                <a:lnTo>
                  <a:pt x="57767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 w="1905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" name="Google Shape;398;p38">
            <a:extLst>
              <a:ext uri="{FF2B5EF4-FFF2-40B4-BE49-F238E27FC236}">
                <a16:creationId xmlns:a16="http://schemas.microsoft.com/office/drawing/2014/main" id="{EBD2472A-6AD6-4295-B17B-4D650B218BD6}"/>
              </a:ext>
            </a:extLst>
          </p:cNvPr>
          <p:cNvSpPr txBox="1"/>
          <p:nvPr/>
        </p:nvSpPr>
        <p:spPr>
          <a:xfrm>
            <a:off x="4765444" y="2896968"/>
            <a:ext cx="907054" cy="2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ML Fitting</a:t>
            </a:r>
            <a:endParaRPr sz="1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" name="Google Shape;400;p38">
            <a:extLst>
              <a:ext uri="{FF2B5EF4-FFF2-40B4-BE49-F238E27FC236}">
                <a16:creationId xmlns:a16="http://schemas.microsoft.com/office/drawing/2014/main" id="{60879ED2-C919-4584-9AF8-39131049DF18}"/>
              </a:ext>
            </a:extLst>
          </p:cNvPr>
          <p:cNvSpPr txBox="1"/>
          <p:nvPr/>
        </p:nvSpPr>
        <p:spPr>
          <a:xfrm>
            <a:off x="4562891" y="3203842"/>
            <a:ext cx="1286528" cy="69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Utilize tslearn to run machine learning training with DTW and classification</a:t>
            </a:r>
          </a:p>
        </p:txBody>
      </p:sp>
      <p:sp>
        <p:nvSpPr>
          <p:cNvPr id="56" name="Google Shape;397;p38">
            <a:extLst>
              <a:ext uri="{FF2B5EF4-FFF2-40B4-BE49-F238E27FC236}">
                <a16:creationId xmlns:a16="http://schemas.microsoft.com/office/drawing/2014/main" id="{C2C0B5AD-1EB7-46DB-9F09-AFABDE2F3906}"/>
              </a:ext>
            </a:extLst>
          </p:cNvPr>
          <p:cNvSpPr/>
          <p:nvPr/>
        </p:nvSpPr>
        <p:spPr>
          <a:xfrm>
            <a:off x="3212877" y="3495512"/>
            <a:ext cx="1572130" cy="1361486"/>
          </a:xfrm>
          <a:custGeom>
            <a:avLst/>
            <a:gdLst/>
            <a:ahLst/>
            <a:cxnLst/>
            <a:rect l="l" t="t" r="r" b="b"/>
            <a:pathLst>
              <a:path w="57767" h="50027" extrusionOk="0">
                <a:moveTo>
                  <a:pt x="14439" y="0"/>
                </a:moveTo>
                <a:lnTo>
                  <a:pt x="0" y="25013"/>
                </a:lnTo>
                <a:lnTo>
                  <a:pt x="14439" y="50027"/>
                </a:lnTo>
                <a:lnTo>
                  <a:pt x="43328" y="50027"/>
                </a:lnTo>
                <a:lnTo>
                  <a:pt x="57767" y="25013"/>
                </a:lnTo>
                <a:lnTo>
                  <a:pt x="43328" y="0"/>
                </a:lnTo>
                <a:close/>
              </a:path>
            </a:pathLst>
          </a:custGeom>
          <a:solidFill>
            <a:schemeClr val="dk1"/>
          </a:solidFill>
          <a:ln w="19050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398;p38">
            <a:extLst>
              <a:ext uri="{FF2B5EF4-FFF2-40B4-BE49-F238E27FC236}">
                <a16:creationId xmlns:a16="http://schemas.microsoft.com/office/drawing/2014/main" id="{3970F373-DBF9-48F1-94D3-5C3AD916C007}"/>
              </a:ext>
            </a:extLst>
          </p:cNvPr>
          <p:cNvSpPr txBox="1"/>
          <p:nvPr/>
        </p:nvSpPr>
        <p:spPr>
          <a:xfrm>
            <a:off x="3442643" y="3626133"/>
            <a:ext cx="1093771" cy="2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Visualizations</a:t>
            </a:r>
            <a:endParaRPr sz="1100" b="1" dirty="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8" name="Google Shape;400;p38">
            <a:extLst>
              <a:ext uri="{FF2B5EF4-FFF2-40B4-BE49-F238E27FC236}">
                <a16:creationId xmlns:a16="http://schemas.microsoft.com/office/drawing/2014/main" id="{6A7F400C-3492-48E8-88D8-6CEE063CA68E}"/>
              </a:ext>
            </a:extLst>
          </p:cNvPr>
          <p:cNvSpPr txBox="1"/>
          <p:nvPr/>
        </p:nvSpPr>
        <p:spPr>
          <a:xfrm>
            <a:off x="3345896" y="3891998"/>
            <a:ext cx="1286528" cy="699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lt1"/>
                </a:solidFill>
                <a:latin typeface="Assistant ExtraLight"/>
                <a:ea typeface="Assistant ExtraLight"/>
                <a:cs typeface="Assistant ExtraLight"/>
                <a:sym typeface="Assistant ExtraLight"/>
              </a:rPr>
              <a:t>Create Seaborn visualizations of the classification reports displaying model efficacy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B959867-38F0-446B-8297-ACE324764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99" y="2641176"/>
            <a:ext cx="2229033" cy="15935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Google Shape;200;p29">
            <a:extLst>
              <a:ext uri="{FF2B5EF4-FFF2-40B4-BE49-F238E27FC236}">
                <a16:creationId xmlns:a16="http://schemas.microsoft.com/office/drawing/2014/main" id="{C91E110D-0996-48B2-A43E-97E2DCEB9C2B}"/>
              </a:ext>
            </a:extLst>
          </p:cNvPr>
          <p:cNvSpPr txBox="1"/>
          <p:nvPr/>
        </p:nvSpPr>
        <p:spPr>
          <a:xfrm>
            <a:off x="6015208" y="4421061"/>
            <a:ext cx="2379295" cy="38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dirty="0">
                <a:solidFill>
                  <a:srgbClr val="323232"/>
                </a:solidFill>
                <a:effectLst/>
                <a:latin typeface="Assistant ExtraLight" pitchFamily="2" charset="-79"/>
                <a:cs typeface="Assistant ExtraLight" pitchFamily="2" charset="-79"/>
              </a:rPr>
              <a:t>Compa</a:t>
            </a:r>
            <a:r>
              <a:rPr lang="en-US" sz="900" dirty="0">
                <a:solidFill>
                  <a:srgbClr val="323232"/>
                </a:solidFill>
                <a:latin typeface="Assistant ExtraLight" pitchFamily="2" charset="-79"/>
                <a:cs typeface="Assistant ExtraLight" pitchFamily="2" charset="-79"/>
              </a:rPr>
              <a:t>rison of Euclidean vs DTW distance</a:t>
            </a:r>
            <a:endParaRPr lang="en-US" sz="900" b="0" i="0" dirty="0">
              <a:solidFill>
                <a:srgbClr val="323232"/>
              </a:solidFill>
              <a:effectLst/>
              <a:latin typeface="Assistant ExtraLight" pitchFamily="2" charset="-79"/>
              <a:cs typeface="Assistant ExtraLight" pitchFamily="2" charset="-79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by Ben Lorica, The Practical Quant</a:t>
            </a:r>
            <a:endParaRPr sz="9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46" name="Google Shape;200;p29">
            <a:extLst>
              <a:ext uri="{FF2B5EF4-FFF2-40B4-BE49-F238E27FC236}">
                <a16:creationId xmlns:a16="http://schemas.microsoft.com/office/drawing/2014/main" id="{2A0659AD-157D-41FE-8A4A-50114EF0E02B}"/>
              </a:ext>
            </a:extLst>
          </p:cNvPr>
          <p:cNvSpPr txBox="1"/>
          <p:nvPr/>
        </p:nvSpPr>
        <p:spPr>
          <a:xfrm>
            <a:off x="109463" y="4482528"/>
            <a:ext cx="2577296" cy="38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Example of frozen temperature variable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by The Journal of Petroleum Science Engineering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4EA84A-DC12-4B1C-BBDE-0DBDCAFBE265}"/>
              </a:ext>
            </a:extLst>
          </p:cNvPr>
          <p:cNvGrpSpPr/>
          <p:nvPr/>
        </p:nvGrpSpPr>
        <p:grpSpPr>
          <a:xfrm>
            <a:off x="577434" y="612299"/>
            <a:ext cx="1829086" cy="1687630"/>
            <a:chOff x="611894" y="2948034"/>
            <a:chExt cx="1829086" cy="168763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D1A820-6C9B-4A00-8829-E4BC88449F1C}"/>
                </a:ext>
              </a:extLst>
            </p:cNvPr>
            <p:cNvSpPr/>
            <p:nvPr/>
          </p:nvSpPr>
          <p:spPr>
            <a:xfrm>
              <a:off x="812462" y="2948034"/>
              <a:ext cx="1628518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Import dataset</a:t>
              </a:r>
            </a:p>
          </p:txBody>
        </p:sp>
        <p:sp>
          <p:nvSpPr>
            <p:cNvPr id="435" name="Google Shape;396;p38">
              <a:extLst>
                <a:ext uri="{FF2B5EF4-FFF2-40B4-BE49-F238E27FC236}">
                  <a16:creationId xmlns:a16="http://schemas.microsoft.com/office/drawing/2014/main" id="{CB1DB306-3ACC-4BAE-B8FA-9DD1039BB8E7}"/>
                </a:ext>
              </a:extLst>
            </p:cNvPr>
            <p:cNvSpPr/>
            <p:nvPr/>
          </p:nvSpPr>
          <p:spPr>
            <a:xfrm>
              <a:off x="620824" y="2948035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1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447" name="Rectangle 446">
              <a:extLst>
                <a:ext uri="{FF2B5EF4-FFF2-40B4-BE49-F238E27FC236}">
                  <a16:creationId xmlns:a16="http://schemas.microsoft.com/office/drawing/2014/main" id="{A3219805-412A-49B5-9803-5570A3E4491A}"/>
                </a:ext>
              </a:extLst>
            </p:cNvPr>
            <p:cNvSpPr/>
            <p:nvPr/>
          </p:nvSpPr>
          <p:spPr>
            <a:xfrm>
              <a:off x="804022" y="3237491"/>
              <a:ext cx="1636957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Separate by error type</a:t>
              </a:r>
            </a:p>
          </p:txBody>
        </p:sp>
        <p:sp>
          <p:nvSpPr>
            <p:cNvPr id="448" name="Google Shape;396;p38">
              <a:extLst>
                <a:ext uri="{FF2B5EF4-FFF2-40B4-BE49-F238E27FC236}">
                  <a16:creationId xmlns:a16="http://schemas.microsoft.com/office/drawing/2014/main" id="{790938DC-3E60-432C-82CD-BB30524BD39D}"/>
                </a:ext>
              </a:extLst>
            </p:cNvPr>
            <p:cNvSpPr/>
            <p:nvPr/>
          </p:nvSpPr>
          <p:spPr>
            <a:xfrm>
              <a:off x="612385" y="3237492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2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0D9E8B36-178A-4F11-98AD-D321D081C7F9}"/>
                </a:ext>
              </a:extLst>
            </p:cNvPr>
            <p:cNvSpPr/>
            <p:nvPr/>
          </p:nvSpPr>
          <p:spPr>
            <a:xfrm>
              <a:off x="803532" y="3528232"/>
              <a:ext cx="1637448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Separate by analysis type</a:t>
              </a:r>
            </a:p>
          </p:txBody>
        </p:sp>
        <p:sp>
          <p:nvSpPr>
            <p:cNvPr id="454" name="Google Shape;396;p38">
              <a:extLst>
                <a:ext uri="{FF2B5EF4-FFF2-40B4-BE49-F238E27FC236}">
                  <a16:creationId xmlns:a16="http://schemas.microsoft.com/office/drawing/2014/main" id="{91C36B0D-DAC5-4317-B029-5B3C8824D8C4}"/>
                </a:ext>
              </a:extLst>
            </p:cNvPr>
            <p:cNvSpPr/>
            <p:nvPr/>
          </p:nvSpPr>
          <p:spPr>
            <a:xfrm>
              <a:off x="611894" y="3528233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3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455" name="Rectangle 454">
              <a:extLst>
                <a:ext uri="{FF2B5EF4-FFF2-40B4-BE49-F238E27FC236}">
                  <a16:creationId xmlns:a16="http://schemas.microsoft.com/office/drawing/2014/main" id="{C379B89D-AFB9-4ED7-A872-4386E31BF841}"/>
                </a:ext>
              </a:extLst>
            </p:cNvPr>
            <p:cNvSpPr/>
            <p:nvPr/>
          </p:nvSpPr>
          <p:spPr>
            <a:xfrm>
              <a:off x="812462" y="3802011"/>
              <a:ext cx="1628518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Remove N/A and frozen data</a:t>
              </a:r>
            </a:p>
          </p:txBody>
        </p:sp>
        <p:sp>
          <p:nvSpPr>
            <p:cNvPr id="456" name="Google Shape;396;p38">
              <a:extLst>
                <a:ext uri="{FF2B5EF4-FFF2-40B4-BE49-F238E27FC236}">
                  <a16:creationId xmlns:a16="http://schemas.microsoft.com/office/drawing/2014/main" id="{9E354DA7-CD27-4A75-924C-17A4E203178C}"/>
                </a:ext>
              </a:extLst>
            </p:cNvPr>
            <p:cNvSpPr/>
            <p:nvPr/>
          </p:nvSpPr>
          <p:spPr>
            <a:xfrm>
              <a:off x="620824" y="3802012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4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532F4A75-42EA-4377-B9E0-85F3C2B2D22D}"/>
                </a:ext>
              </a:extLst>
            </p:cNvPr>
            <p:cNvSpPr/>
            <p:nvPr/>
          </p:nvSpPr>
          <p:spPr>
            <a:xfrm>
              <a:off x="812462" y="4078351"/>
              <a:ext cx="1628518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Split into evenly timed data</a:t>
              </a:r>
            </a:p>
          </p:txBody>
        </p:sp>
        <p:sp>
          <p:nvSpPr>
            <p:cNvPr id="458" name="Google Shape;396;p38">
              <a:extLst>
                <a:ext uri="{FF2B5EF4-FFF2-40B4-BE49-F238E27FC236}">
                  <a16:creationId xmlns:a16="http://schemas.microsoft.com/office/drawing/2014/main" id="{0311943F-48A8-4E6E-B7DE-A1E9472F272D}"/>
                </a:ext>
              </a:extLst>
            </p:cNvPr>
            <p:cNvSpPr/>
            <p:nvPr/>
          </p:nvSpPr>
          <p:spPr>
            <a:xfrm>
              <a:off x="620824" y="4078352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5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459" name="Rectangle 458">
              <a:extLst>
                <a:ext uri="{FF2B5EF4-FFF2-40B4-BE49-F238E27FC236}">
                  <a16:creationId xmlns:a16="http://schemas.microsoft.com/office/drawing/2014/main" id="{70FF782D-E247-4F67-B1D2-E52F2D8881D9}"/>
                </a:ext>
              </a:extLst>
            </p:cNvPr>
            <p:cNvSpPr/>
            <p:nvPr/>
          </p:nvSpPr>
          <p:spPr>
            <a:xfrm>
              <a:off x="812462" y="4369006"/>
              <a:ext cx="1628518" cy="266657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Add </a:t>
              </a:r>
              <a:r>
                <a:rPr lang="en-US" sz="800"/>
                <a:t>to data frame </a:t>
              </a:r>
              <a:r>
                <a:rPr lang="en-US" sz="800" dirty="0"/>
                <a:t>dictionary</a:t>
              </a:r>
            </a:p>
          </p:txBody>
        </p:sp>
        <p:sp>
          <p:nvSpPr>
            <p:cNvPr id="460" name="Google Shape;396;p38">
              <a:extLst>
                <a:ext uri="{FF2B5EF4-FFF2-40B4-BE49-F238E27FC236}">
                  <a16:creationId xmlns:a16="http://schemas.microsoft.com/office/drawing/2014/main" id="{FD46FFB9-7DCA-4179-841B-DC3C17CCB3B2}"/>
                </a:ext>
              </a:extLst>
            </p:cNvPr>
            <p:cNvSpPr/>
            <p:nvPr/>
          </p:nvSpPr>
          <p:spPr>
            <a:xfrm>
              <a:off x="620824" y="4369007"/>
              <a:ext cx="307862" cy="266657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chemeClr val="dk1"/>
            </a:solidFill>
            <a:ln w="190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6</a:t>
              </a:r>
              <a:endParaRPr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3"/>
          <p:cNvSpPr/>
          <p:nvPr/>
        </p:nvSpPr>
        <p:spPr>
          <a:xfrm>
            <a:off x="-413661" y="2036975"/>
            <a:ext cx="4824016" cy="4206363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/>
          <p:nvPr/>
        </p:nvSpPr>
        <p:spPr>
          <a:xfrm rot="462789">
            <a:off x="1032721" y="-80251"/>
            <a:ext cx="2251091" cy="184339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3"/>
          <p:cNvSpPr txBox="1"/>
          <p:nvPr/>
        </p:nvSpPr>
        <p:spPr>
          <a:xfrm>
            <a:off x="1144653" y="690968"/>
            <a:ext cx="1862815" cy="1059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We value the effectiveness of our models utilizing the </a:t>
            </a:r>
            <a:r>
              <a:rPr lang="en" sz="1000" b="1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weighted average F1-score</a:t>
            </a:r>
            <a:r>
              <a:rPr lang="en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, as it takes into acount precision, recall, and uneven class sizes.</a:t>
            </a:r>
            <a:endParaRPr sz="10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357" name="Google Shape;357;p33"/>
          <p:cNvSpPr txBox="1"/>
          <p:nvPr/>
        </p:nvSpPr>
        <p:spPr>
          <a:xfrm flipH="1">
            <a:off x="5163429" y="587010"/>
            <a:ext cx="1685086" cy="369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latin typeface="Nunito Sans"/>
                <a:ea typeface="Nunito Sans"/>
                <a:cs typeface="Nunito Sans"/>
                <a:sym typeface="Nunito Sans"/>
              </a:rPr>
              <a:t>Classifier Results:</a:t>
            </a:r>
          </a:p>
        </p:txBody>
      </p:sp>
      <p:sp>
        <p:nvSpPr>
          <p:cNvPr id="359" name="Google Shape;359;p33"/>
          <p:cNvSpPr txBox="1"/>
          <p:nvPr/>
        </p:nvSpPr>
        <p:spPr>
          <a:xfrm flipH="1">
            <a:off x="1528780" y="385130"/>
            <a:ext cx="1258974" cy="411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latin typeface="Nunito Sans"/>
                <a:ea typeface="Nunito Sans"/>
                <a:cs typeface="Nunito Sans"/>
                <a:sym typeface="Nunito Sans"/>
              </a:rPr>
              <a:t>The Guideline</a:t>
            </a:r>
            <a:endParaRPr sz="13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" name="Google Shape;423;p39">
            <a:extLst>
              <a:ext uri="{FF2B5EF4-FFF2-40B4-BE49-F238E27FC236}">
                <a16:creationId xmlns:a16="http://schemas.microsoft.com/office/drawing/2014/main" id="{10C9FD82-07DB-47B8-B010-CD2D9B2E2F9B}"/>
              </a:ext>
            </a:extLst>
          </p:cNvPr>
          <p:cNvSpPr txBox="1">
            <a:spLocks/>
          </p:cNvSpPr>
          <p:nvPr/>
        </p:nvSpPr>
        <p:spPr>
          <a:xfrm>
            <a:off x="3088688" y="248843"/>
            <a:ext cx="2982000" cy="319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 ExtraBold"/>
              <a:buNone/>
              <a:defRPr sz="14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pPr algn="ctr"/>
            <a:r>
              <a:rPr lang="en-US" dirty="0"/>
              <a:t>Results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1F201DD-C3A0-44E0-B467-D8741E702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915" y="1282696"/>
            <a:ext cx="4055406" cy="2848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211;p29">
            <a:extLst>
              <a:ext uri="{FF2B5EF4-FFF2-40B4-BE49-F238E27FC236}">
                <a16:creationId xmlns:a16="http://schemas.microsoft.com/office/drawing/2014/main" id="{79F7E9C4-7460-4705-8DB7-1CD71164B5DA}"/>
              </a:ext>
            </a:extLst>
          </p:cNvPr>
          <p:cNvCxnSpPr/>
          <p:nvPr/>
        </p:nvCxnSpPr>
        <p:spPr>
          <a:xfrm>
            <a:off x="4572000" y="1530663"/>
            <a:ext cx="0" cy="26004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359;p33">
            <a:extLst>
              <a:ext uri="{FF2B5EF4-FFF2-40B4-BE49-F238E27FC236}">
                <a16:creationId xmlns:a16="http://schemas.microsoft.com/office/drawing/2014/main" id="{AF33C248-00D1-4AA0-9588-393DEC0D303E}"/>
              </a:ext>
            </a:extLst>
          </p:cNvPr>
          <p:cNvSpPr txBox="1"/>
          <p:nvPr/>
        </p:nvSpPr>
        <p:spPr>
          <a:xfrm flipH="1">
            <a:off x="883497" y="1979070"/>
            <a:ext cx="2549537" cy="411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latin typeface="Nunito Sans"/>
                <a:ea typeface="Nunito Sans"/>
                <a:cs typeface="Nunito Sans"/>
                <a:sym typeface="Nunito Sans"/>
              </a:rPr>
              <a:t>Effect of K on KNN Classifier</a:t>
            </a:r>
            <a:endParaRPr sz="1300" b="1" dirty="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463BE8-FAE0-4B25-98DF-4B129A328CE4}"/>
              </a:ext>
            </a:extLst>
          </p:cNvPr>
          <p:cNvSpPr txBox="1"/>
          <p:nvPr/>
        </p:nvSpPr>
        <p:spPr>
          <a:xfrm>
            <a:off x="4788730" y="4220032"/>
            <a:ext cx="411956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The Classifier can deduce the state of an offshore well with 86% certainty.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482C9D-2CEA-4D28-BBCF-4AC4656EDA6D}"/>
              </a:ext>
            </a:extLst>
          </p:cNvPr>
          <p:cNvSpPr txBox="1"/>
          <p:nvPr/>
        </p:nvSpPr>
        <p:spPr>
          <a:xfrm>
            <a:off x="4771915" y="4475994"/>
            <a:ext cx="40554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Relevant shortcomings are in detecting Spurious Closure of DHSV (2/102)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and detecting progressive Rapid Productivity Loss (5).  </a:t>
            </a:r>
          </a:p>
        </p:txBody>
      </p:sp>
      <p:sp>
        <p:nvSpPr>
          <p:cNvPr id="20" name="Google Shape;356;p33">
            <a:extLst>
              <a:ext uri="{FF2B5EF4-FFF2-40B4-BE49-F238E27FC236}">
                <a16:creationId xmlns:a16="http://schemas.microsoft.com/office/drawing/2014/main" id="{71DFA73D-5B7D-49D8-9850-A0DAAFD702B4}"/>
              </a:ext>
            </a:extLst>
          </p:cNvPr>
          <p:cNvSpPr txBox="1"/>
          <p:nvPr/>
        </p:nvSpPr>
        <p:spPr>
          <a:xfrm>
            <a:off x="5178862" y="841072"/>
            <a:ext cx="1520142" cy="468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KNN Classifier: (k = 3)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Dataset: (8454, 60, 6)</a:t>
            </a:r>
            <a:endParaRPr sz="10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32F5C2-B99F-4034-977C-4FE7B9A5A4F4}"/>
              </a:ext>
            </a:extLst>
          </p:cNvPr>
          <p:cNvSpPr txBox="1"/>
          <p:nvPr/>
        </p:nvSpPr>
        <p:spPr>
          <a:xfrm>
            <a:off x="450013" y="2304615"/>
            <a:ext cx="21575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As the number of neighbors considered increases, the classifier begins to have a smaller F1-score (low bias).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079036-306A-418D-B38A-47A45DF2F056}"/>
              </a:ext>
            </a:extLst>
          </p:cNvPr>
          <p:cNvSpPr txBox="1"/>
          <p:nvPr/>
        </p:nvSpPr>
        <p:spPr>
          <a:xfrm>
            <a:off x="2461876" y="2293301"/>
            <a:ext cx="18999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In parallel referencing more neighbors allows a smoother analysis, which better accepts unknown inputs (low variance).</a:t>
            </a:r>
          </a:p>
        </p:txBody>
      </p:sp>
      <p:sp>
        <p:nvSpPr>
          <p:cNvPr id="26" name="Google Shape;356;p33">
            <a:extLst>
              <a:ext uri="{FF2B5EF4-FFF2-40B4-BE49-F238E27FC236}">
                <a16:creationId xmlns:a16="http://schemas.microsoft.com/office/drawing/2014/main" id="{5B9EB5E1-A2E0-4E15-BF11-B3F8B79B1A8E}"/>
              </a:ext>
            </a:extLst>
          </p:cNvPr>
          <p:cNvSpPr txBox="1"/>
          <p:nvPr/>
        </p:nvSpPr>
        <p:spPr>
          <a:xfrm>
            <a:off x="7089244" y="832816"/>
            <a:ext cx="1520142" cy="468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Weighted F1-Score = 0.85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Assistant ExtraLight"/>
                <a:ea typeface="Assistant ExtraLight"/>
                <a:cs typeface="Assistant ExtraLight"/>
                <a:sym typeface="Assistant ExtraLight"/>
              </a:rPr>
              <a:t>Accuracy = 0.86</a:t>
            </a:r>
            <a:endParaRPr sz="1000" dirty="0">
              <a:latin typeface="Assistant ExtraLight"/>
              <a:ea typeface="Assistant ExtraLight"/>
              <a:cs typeface="Assistant ExtraLight"/>
              <a:sym typeface="Assistant Extra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5FFE3A9-4467-472F-B32B-9050D0559E7E}"/>
              </a:ext>
            </a:extLst>
          </p:cNvPr>
          <p:cNvGrpSpPr/>
          <p:nvPr/>
        </p:nvGrpSpPr>
        <p:grpSpPr>
          <a:xfrm>
            <a:off x="672783" y="3021777"/>
            <a:ext cx="2970963" cy="2036800"/>
            <a:chOff x="612849" y="2955812"/>
            <a:chExt cx="2970963" cy="2036800"/>
          </a:xfrm>
        </p:grpSpPr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5DE4429A-E6E2-43BD-A635-3028C38BC0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849" y="2955812"/>
              <a:ext cx="2970963" cy="2036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Google Shape;356;p33">
              <a:extLst>
                <a:ext uri="{FF2B5EF4-FFF2-40B4-BE49-F238E27FC236}">
                  <a16:creationId xmlns:a16="http://schemas.microsoft.com/office/drawing/2014/main" id="{8AE67EB0-878A-4878-9437-B56F1C4CAB5B}"/>
                </a:ext>
              </a:extLst>
            </p:cNvPr>
            <p:cNvSpPr txBox="1"/>
            <p:nvPr/>
          </p:nvSpPr>
          <p:spPr>
            <a:xfrm>
              <a:off x="2190774" y="3034391"/>
              <a:ext cx="1293200" cy="4688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Assistant ExtraLight"/>
                  <a:ea typeface="Assistant ExtraLight"/>
                  <a:cs typeface="Assistant ExtraLight"/>
                  <a:sym typeface="Assistant ExtraLight"/>
                </a:rPr>
                <a:t>Dataset: (845, 60, 6)</a:t>
              </a:r>
              <a:endParaRPr sz="1000" dirty="0">
                <a:latin typeface="Assistant ExtraLight"/>
                <a:ea typeface="Assistant ExtraLight"/>
                <a:cs typeface="Assistant ExtraLight"/>
                <a:sym typeface="Assistant ExtraLight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Looking Ahead</a:t>
            </a:r>
            <a:endParaRPr dirty="0"/>
          </a:p>
        </p:txBody>
      </p:sp>
      <p:sp>
        <p:nvSpPr>
          <p:cNvPr id="264" name="Google Shape;264;p30"/>
          <p:cNvSpPr txBox="1">
            <a:spLocks noGrp="1"/>
          </p:cNvSpPr>
          <p:nvPr>
            <p:ph type="ctrTitle" idx="2"/>
          </p:nvPr>
        </p:nvSpPr>
        <p:spPr>
          <a:xfrm flipH="1">
            <a:off x="6902523" y="1249746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Unsupervised Learning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65" name="Google Shape;265;p30"/>
          <p:cNvSpPr txBox="1">
            <a:spLocks noGrp="1"/>
          </p:cNvSpPr>
          <p:nvPr>
            <p:ph type="subTitle" idx="1"/>
          </p:nvPr>
        </p:nvSpPr>
        <p:spPr>
          <a:xfrm flipH="1">
            <a:off x="6728928" y="2244699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Using unsupervised machine learning techniques such as random forest or isolation forest to better manage large sums of data. Additionally, consider implementing DTW to </a:t>
            </a:r>
            <a:r>
              <a:rPr lang="en-US" dirty="0" err="1">
                <a:solidFill>
                  <a:schemeClr val="tx1"/>
                </a:solidFill>
              </a:rPr>
              <a:t>LightGBM</a:t>
            </a:r>
            <a:r>
              <a:rPr lang="en-US" dirty="0">
                <a:solidFill>
                  <a:schemeClr val="tx1"/>
                </a:solidFill>
              </a:rPr>
              <a:t> for quicker results. 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266" name="Google Shape;266;p30"/>
          <p:cNvSpPr txBox="1">
            <a:spLocks noGrp="1"/>
          </p:cNvSpPr>
          <p:nvPr>
            <p:ph type="ctrTitle" idx="3"/>
          </p:nvPr>
        </p:nvSpPr>
        <p:spPr>
          <a:xfrm flipH="1">
            <a:off x="3801183" y="2273743"/>
            <a:ext cx="1503879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Eliminating 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False Negatives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67" name="Google Shape;267;p30"/>
          <p:cNvSpPr txBox="1">
            <a:spLocks noGrp="1"/>
          </p:cNvSpPr>
          <p:nvPr>
            <p:ph type="subTitle" idx="4"/>
          </p:nvPr>
        </p:nvSpPr>
        <p:spPr>
          <a:xfrm flipH="1">
            <a:off x="3476690" y="2902484"/>
            <a:ext cx="19851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As anomalies in offshore oil extraction can cause dangers to well stability and security if left unchecked, prioritize minimizing type 1 error during training.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68" name="Google Shape;268;p30"/>
          <p:cNvSpPr txBox="1">
            <a:spLocks noGrp="1"/>
          </p:cNvSpPr>
          <p:nvPr>
            <p:ph type="ctrTitle" idx="5"/>
          </p:nvPr>
        </p:nvSpPr>
        <p:spPr>
          <a:xfrm flipH="1">
            <a:off x="725479" y="1213926"/>
            <a:ext cx="13743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Cloud Computing Recourses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69" name="Google Shape;269;p30"/>
          <p:cNvSpPr txBox="1">
            <a:spLocks noGrp="1"/>
          </p:cNvSpPr>
          <p:nvPr>
            <p:ph type="subTitle" idx="6"/>
          </p:nvPr>
        </p:nvSpPr>
        <p:spPr>
          <a:xfrm flipH="1">
            <a:off x="368036" y="2221682"/>
            <a:ext cx="1836969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Acquire stronger computing power with AWS or Azure to run greater portions of the dataset and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larger time samples with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increased accuracy.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F886B773-F22C-4FF4-A311-ECB24AA5F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177" y="3369420"/>
            <a:ext cx="1090903" cy="315271"/>
          </a:xfrm>
          <a:prstGeom prst="rect">
            <a:avLst/>
          </a:prstGeom>
        </p:spPr>
      </p:pic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097847E-C787-4B93-9A0B-ADFC1AF488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177" y="3872984"/>
            <a:ext cx="1230775" cy="462771"/>
          </a:xfrm>
          <a:prstGeom prst="rect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CB8A4A6E-6D3C-4B4F-A162-E61AC0642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488" y="3430174"/>
            <a:ext cx="2145175" cy="1200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Google Shape;200;p29">
            <a:extLst>
              <a:ext uri="{FF2B5EF4-FFF2-40B4-BE49-F238E27FC236}">
                <a16:creationId xmlns:a16="http://schemas.microsoft.com/office/drawing/2014/main" id="{0087F29C-03A6-4CBD-86F6-40E7B9E21021}"/>
              </a:ext>
            </a:extLst>
          </p:cNvPr>
          <p:cNvSpPr txBox="1"/>
          <p:nvPr/>
        </p:nvSpPr>
        <p:spPr>
          <a:xfrm>
            <a:off x="6062974" y="4630504"/>
            <a:ext cx="3081025" cy="38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 panose="020B0604020202020204" charset="-79"/>
                <a:ea typeface="Assistant ExtraLight"/>
                <a:cs typeface="Assistant ExtraLight" panose="020B0604020202020204" charset="-79"/>
                <a:sym typeface="Assistant ExtraLight"/>
              </a:rPr>
              <a:t>Visualization of Isolation Forest anomaly detection tree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latin typeface="Assistant ExtraLight" panose="020B0604020202020204" charset="-79"/>
                <a:ea typeface="Assistant ExtraLight"/>
                <a:cs typeface="Assistant ExtraLight" panose="020B0604020202020204" charset="-79"/>
                <a:sym typeface="Assistant ExtraLight"/>
              </a:rPr>
              <a:t>by The Advanced Engineering Informatics</a:t>
            </a:r>
            <a:endParaRPr sz="900" dirty="0">
              <a:latin typeface="Assistant ExtraLight" panose="020B0604020202020204" charset="-79"/>
              <a:ea typeface="Assistant ExtraLight"/>
              <a:cs typeface="Assistant ExtraLight" panose="020B0604020202020204" charset="-79"/>
              <a:sym typeface="Assistant Extra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ctrTitle"/>
          </p:nvPr>
        </p:nvSpPr>
        <p:spPr>
          <a:xfrm flipH="1">
            <a:off x="1737458" y="155875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watching! </a:t>
            </a:r>
            <a:endParaRPr dirty="0"/>
          </a:p>
        </p:txBody>
      </p:sp>
      <p:sp>
        <p:nvSpPr>
          <p:cNvPr id="150" name="Google Shape;150;p24"/>
          <p:cNvSpPr/>
          <p:nvPr/>
        </p:nvSpPr>
        <p:spPr>
          <a:xfrm>
            <a:off x="-4465557" y="-495495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46;p40">
            <a:extLst>
              <a:ext uri="{FF2B5EF4-FFF2-40B4-BE49-F238E27FC236}">
                <a16:creationId xmlns:a16="http://schemas.microsoft.com/office/drawing/2014/main" id="{C18E7D83-A5AB-4267-9BED-4457FC310004}"/>
              </a:ext>
            </a:extLst>
          </p:cNvPr>
          <p:cNvSpPr txBox="1">
            <a:spLocks/>
          </p:cNvSpPr>
          <p:nvPr/>
        </p:nvSpPr>
        <p:spPr>
          <a:xfrm>
            <a:off x="1737458" y="2192385"/>
            <a:ext cx="3281400" cy="8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 ExtraBold"/>
              <a:buNone/>
              <a:defRPr sz="4800" b="0" i="0" u="none" strike="noStrike" cap="none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Nunito Sans"/>
              <a:buNone/>
              <a:defRPr sz="48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sz="1200" dirty="0">
                <a:latin typeface="Assistant ExtraLight" panose="020B0604020202020204" charset="-79"/>
                <a:cs typeface="Assistant ExtraLight" panose="020B0604020202020204" charset="-79"/>
              </a:rPr>
              <a:t>Any further questions?</a:t>
            </a:r>
          </a:p>
          <a:p>
            <a:endParaRPr lang="en-US" sz="1200" dirty="0">
              <a:latin typeface="Assistant ExtraLight" panose="020B0604020202020204" charset="-79"/>
              <a:cs typeface="Assistant ExtraLight" panose="020B0604020202020204" charset="-79"/>
            </a:endParaRPr>
          </a:p>
          <a:p>
            <a:r>
              <a:rPr lang="en-US" sz="1200" dirty="0">
                <a:latin typeface="Assistant ExtraLight" panose="020B0604020202020204" charset="-79"/>
                <a:cs typeface="Assistant ExtraLight" panose="020B0604020202020204" charset="-79"/>
              </a:rPr>
              <a:t>Contact me at:</a:t>
            </a:r>
          </a:p>
          <a:p>
            <a:r>
              <a:rPr lang="en-US" sz="1200" dirty="0">
                <a:latin typeface="Assistant ExtraLight" panose="020B0604020202020204" charset="-79"/>
                <a:cs typeface="Assistant ExtraLight" panose="020B0604020202020204" charset="-79"/>
              </a:rPr>
              <a:t>Tortolani.mar@northeastern.edu www.linkedin.com/in/marcotortolani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 txBox="1">
            <a:spLocks noGrp="1"/>
          </p:cNvSpPr>
          <p:nvPr>
            <p:ph type="body" idx="1"/>
          </p:nvPr>
        </p:nvSpPr>
        <p:spPr>
          <a:xfrm>
            <a:off x="2780100" y="2134800"/>
            <a:ext cx="35838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This is where you give credit to the ones who are part of this project.</a:t>
            </a:r>
            <a:endParaRPr>
              <a:solidFill>
                <a:schemeClr val="lt1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Presentation template by </a:t>
            </a:r>
            <a:r>
              <a:rPr lang="en">
                <a:solidFill>
                  <a:schemeClr val="dk1"/>
                </a:solidFill>
                <a:highlight>
                  <a:srgbClr val="B7B7B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>
              <a:solidFill>
                <a:schemeClr val="dk1"/>
              </a:solidFill>
              <a:highlight>
                <a:srgbClr val="B7B7B7"/>
              </a:highlight>
            </a:endParaRPr>
          </a:p>
          <a:p>
            <a:pPr marL="24130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Icons by </a:t>
            </a:r>
            <a:r>
              <a:rPr lang="en">
                <a:solidFill>
                  <a:schemeClr val="dk1"/>
                </a:solidFill>
                <a:highlight>
                  <a:srgbClr val="B7B7B7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>
              <a:solidFill>
                <a:schemeClr val="dk1"/>
              </a:solidFill>
              <a:highlight>
                <a:srgbClr val="B7B7B7"/>
              </a:highlight>
            </a:endParaRPr>
          </a:p>
          <a:p>
            <a:pPr marL="24130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Infographics by </a:t>
            </a:r>
            <a:r>
              <a:rPr lang="en">
                <a:solidFill>
                  <a:schemeClr val="dk1"/>
                </a:solidFill>
                <a:highlight>
                  <a:srgbClr val="B7B7B7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highlight>
                <a:srgbClr val="B7B7B7"/>
              </a:highlight>
            </a:endParaRPr>
          </a:p>
          <a:p>
            <a:pPr marL="24130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Images created by </a:t>
            </a:r>
            <a:r>
              <a:rPr lang="en">
                <a:solidFill>
                  <a:schemeClr val="dk1"/>
                </a:solidFill>
                <a:highlight>
                  <a:srgbClr val="B7B7B7"/>
                </a:highlight>
              </a:rPr>
              <a:t>Freepik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- Freepik</a:t>
            </a:r>
            <a:endParaRPr>
              <a:solidFill>
                <a:schemeClr val="lt1"/>
              </a:solidFill>
            </a:endParaRPr>
          </a:p>
          <a:p>
            <a:pPr marL="24130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Author introduction slide photo created by Freepik</a:t>
            </a:r>
            <a:endParaRPr>
              <a:solidFill>
                <a:schemeClr val="lt1"/>
              </a:solidFill>
            </a:endParaRPr>
          </a:p>
          <a:p>
            <a:pPr marL="24130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Roboto Slab Regular"/>
              <a:buChar char="⬣"/>
            </a:pPr>
            <a:r>
              <a:rPr lang="en">
                <a:solidFill>
                  <a:schemeClr val="lt1"/>
                </a:solidFill>
              </a:rPr>
              <a:t>Text &amp; Image slide photo created by Freepik.com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1" name="Google Shape;461;p41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2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7" name="Google Shape;467;p42"/>
          <p:cNvSpPr txBox="1">
            <a:spLocks noGrp="1"/>
          </p:cNvSpPr>
          <p:nvPr>
            <p:ph type="body" idx="1"/>
          </p:nvPr>
        </p:nvSpPr>
        <p:spPr>
          <a:xfrm>
            <a:off x="948600" y="1336100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Did you like the resources on this template? Get them for free at our other websites.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VECTORS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Extra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 human resources 11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Pack social media 24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PHOTOS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Extra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Reflection of rocky mountains and sky on beautiful lake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Breathtaking view of sunnylvsfjorden fjord and famous seven sisters waterfall; norway 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ssistant Extra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 elevated view of a businessman running downstairs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Two male businessman talking at workplace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Person looking at top of skyscraper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Red boat moored on the idyllic lake near the rocky mountains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Leopard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8" name="Google Shape;468;p42"/>
          <p:cNvSpPr txBox="1">
            <a:spLocks noGrp="1"/>
          </p:cNvSpPr>
          <p:nvPr>
            <p:ph type="body" idx="1"/>
          </p:nvPr>
        </p:nvSpPr>
        <p:spPr>
          <a:xfrm>
            <a:off x="4818500" y="2835335"/>
            <a:ext cx="3771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Rear view of a man with black backpack standing on bridge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 of corporate people working in the office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Elegant man talking at phone low angle shot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Medium shot woman holding a tablet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Silhouette of a person's hand holding paper airplane against dramatic sky</a:t>
            </a:r>
            <a:endParaRPr>
              <a:solidFill>
                <a:schemeClr val="dk1"/>
              </a:solidFill>
            </a:endParaRPr>
          </a:p>
          <a:p>
            <a:pPr marL="241300" lvl="0" indent="-1714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Nunito Light"/>
              <a:buChar char="⬣"/>
            </a:pPr>
            <a:r>
              <a:rPr lang="en">
                <a:solidFill>
                  <a:schemeClr val="dk1"/>
                </a:solidFill>
                <a:uFill>
                  <a:noFill/>
                </a:u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Railway train tracks with platforms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3W_Presentation_Marco_Tortolani</Template>
  <TotalTime>5333</TotalTime>
  <Words>694</Words>
  <Application>Microsoft Office PowerPoint</Application>
  <PresentationFormat>On-screen Show (16:9)</PresentationFormat>
  <Paragraphs>112</Paragraphs>
  <Slides>8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Nunito Sans ExtraBold</vt:lpstr>
      <vt:lpstr>Nunito Sans</vt:lpstr>
      <vt:lpstr>Assistant ExtraLight</vt:lpstr>
      <vt:lpstr>Nunito Light</vt:lpstr>
      <vt:lpstr>Roboto Slab Regular</vt:lpstr>
      <vt:lpstr>Pontano Sans</vt:lpstr>
      <vt:lpstr>Arial</vt:lpstr>
      <vt:lpstr>Marketing Newsletter</vt:lpstr>
      <vt:lpstr>Detecting Anomalies in Offshore Oil Wells</vt:lpstr>
      <vt:lpstr>Understanding the Data</vt:lpstr>
      <vt:lpstr>Methodology</vt:lpstr>
      <vt:lpstr>PowerPoint Presentation</vt:lpstr>
      <vt:lpstr>Looking Ahead</vt:lpstr>
      <vt:lpstr>Thanks for watching! </vt:lpstr>
      <vt:lpstr>CREDITS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Anomalies in Offshore Oil Wells</dc:title>
  <dc:creator>Marco tortolani</dc:creator>
  <cp:lastModifiedBy>Marco tortolani</cp:lastModifiedBy>
  <cp:revision>13</cp:revision>
  <dcterms:created xsi:type="dcterms:W3CDTF">2021-04-12T05:26:22Z</dcterms:created>
  <dcterms:modified xsi:type="dcterms:W3CDTF">2021-05-06T04:52:01Z</dcterms:modified>
</cp:coreProperties>
</file>